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120627563" r:id="rId5"/>
    <p:sldId id="2120627564" r:id="rId6"/>
    <p:sldId id="1999" r:id="rId7"/>
    <p:sldId id="2001" r:id="rId8"/>
    <p:sldId id="1998" r:id="rId9"/>
    <p:sldId id="2120627565" r:id="rId10"/>
    <p:sldId id="2120627566" r:id="rId11"/>
    <p:sldId id="200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0" autoAdjust="0"/>
    <p:restoredTop sz="94660"/>
  </p:normalViewPr>
  <p:slideViewPr>
    <p:cSldViewPr snapToGrid="0">
      <p:cViewPr>
        <p:scale>
          <a:sx n="90" d="100"/>
          <a:sy n="90" d="100"/>
        </p:scale>
        <p:origin x="72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per, Dexter L Jr SFC USARMY MCOE (USA)" userId="c5b6390e-405f-4f41-8146-d46cf4750bed" providerId="ADAL" clId="{9EBBAE33-F651-4473-A8BD-6F5726EA8ACB}"/>
    <pc:docChg chg="modSld">
      <pc:chgData name="Cooper, Dexter L Jr SFC USARMY MCOE (USA)" userId="c5b6390e-405f-4f41-8146-d46cf4750bed" providerId="ADAL" clId="{9EBBAE33-F651-4473-A8BD-6F5726EA8ACB}" dt="2025-04-21T17:01:09.556" v="5" actId="1076"/>
      <pc:docMkLst>
        <pc:docMk/>
      </pc:docMkLst>
      <pc:sldChg chg="modSp mod">
        <pc:chgData name="Cooper, Dexter L Jr SFC USARMY MCOE (USA)" userId="c5b6390e-405f-4f41-8146-d46cf4750bed" providerId="ADAL" clId="{9EBBAE33-F651-4473-A8BD-6F5726EA8ACB}" dt="2025-04-21T17:01:09.556" v="5" actId="1076"/>
        <pc:sldMkLst>
          <pc:docMk/>
          <pc:sldMk cId="1053879855" sldId="2120627565"/>
        </pc:sldMkLst>
        <pc:spChg chg="mod">
          <ac:chgData name="Cooper, Dexter L Jr SFC USARMY MCOE (USA)" userId="c5b6390e-405f-4f41-8146-d46cf4750bed" providerId="ADAL" clId="{9EBBAE33-F651-4473-A8BD-6F5726EA8ACB}" dt="2025-04-21T17:01:02.034" v="4" actId="1076"/>
          <ac:spMkLst>
            <pc:docMk/>
            <pc:sldMk cId="1053879855" sldId="2120627565"/>
            <ac:spMk id="26" creationId="{4EA4E3E3-1726-1B96-2E36-E88D4AA8125C}"/>
          </ac:spMkLst>
        </pc:spChg>
        <pc:spChg chg="mod">
          <ac:chgData name="Cooper, Dexter L Jr SFC USARMY MCOE (USA)" userId="c5b6390e-405f-4f41-8146-d46cf4750bed" providerId="ADAL" clId="{9EBBAE33-F651-4473-A8BD-6F5726EA8ACB}" dt="2025-04-21T17:01:09.556" v="5" actId="1076"/>
          <ac:spMkLst>
            <pc:docMk/>
            <pc:sldMk cId="1053879855" sldId="2120627565"/>
            <ac:spMk id="27" creationId="{090DE3B0-CA95-B6E9-4F33-8BA586CF220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B4557-33CE-4613-F2D2-7CEE939F6E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8AAF6F-FFFB-4ACD-A7D0-DA69CB3308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DE9BBB-12DE-B725-16EE-586410D7B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7F2B3-D9A6-490C-8969-38617CBD2CE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1EBC4-9B5F-F188-0E31-68E4AAB83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A944C-C167-F8FE-7509-4C3EA3896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1665-C94E-49AB-B2CB-168C51406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357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2342A-6A13-77AE-E290-C63BC56ED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32A4B3-4A00-5C83-943A-3543291EB3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B56BE-44CD-EC19-9738-7062DA845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7F2B3-D9A6-490C-8969-38617CBD2CE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85D86-ADC2-10D0-8449-B6BCDAFBC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9867B-B0ED-6BB2-DD4A-2997D654A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1665-C94E-49AB-B2CB-168C51406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943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EEAEB8-01E4-A7F9-D277-46DA7BB003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E15067-72E2-82D2-503A-2C2FB68CE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EAEDC-8623-F4D4-DB61-425CFD89E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7F2B3-D9A6-490C-8969-38617CBD2CE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8B7ACE-2F0D-496D-98D2-390C5D73B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3AE64D-996F-F93C-63CD-D065230D3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1665-C94E-49AB-B2CB-168C51406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32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2E787-B9EA-EABB-E83A-A340BAE7F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B0638-7A50-36F3-2A2C-54EE24EEB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F6BC82-4837-B068-4426-A21043E84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7F2B3-D9A6-490C-8969-38617CBD2CE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716D04-AA55-CCE4-57C5-6AA2723C6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D19C1-1BA1-16C5-89D7-55C787239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1665-C94E-49AB-B2CB-168C51406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426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1F9E0-2753-07B9-725F-10CA9B494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166DC0-6934-AC3F-7806-3DD1DDBA2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FFD86-B289-ABD0-50C5-BF1191EA9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7F2B3-D9A6-490C-8969-38617CBD2CE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CDC82E-91C5-2A33-29E8-B747E38D3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DD28E-A178-4E06-C469-B79AA272C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1665-C94E-49AB-B2CB-168C51406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193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2E140-1A12-F1CF-96F5-943611603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B17A9D-FE86-33CB-2089-FD15AB5715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135EC4-8655-4C7E-0DA3-53A874ADBD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A8034B-83D8-2FC1-D5F8-41152CB7F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7F2B3-D9A6-490C-8969-38617CBD2CE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D49E19-8F86-AF3A-8B73-168B7DCA6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51170D-FE33-A949-9589-B04CFAD74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1665-C94E-49AB-B2CB-168C51406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361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A3B65-4A48-A102-D166-4692AA2F0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4C4327-0BCC-D692-DAA1-8D9F82D96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0CCF-AA4E-201E-26E2-D5BC87CA2C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F102E8-DDA8-D8AD-08A2-3F193CADD7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30BEE5-C4B3-9608-8067-65BE888451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9CAEA0-94FF-905F-D883-4BC779F1C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7F2B3-D9A6-490C-8969-38617CBD2CE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89D115-365B-A434-BE53-D24038F15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8D880C-DCD4-B5CF-2966-924F5C072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1665-C94E-49AB-B2CB-168C51406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27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1663E-4FC7-4743-7E0B-34022C187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E5EACC-ECDB-15E2-78E6-BA2BD77BD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7F2B3-D9A6-490C-8969-38617CBD2CE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E1DC1-075E-ACE0-9D11-06D216C88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3B5F41-A4E2-15F2-169C-C509C415F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1665-C94E-49AB-B2CB-168C51406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340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FEDE3B4-5C4D-BDD4-8BCF-1D2DC6CE1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7F2B3-D9A6-490C-8969-38617CBD2CE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66F214-BEB3-E1E3-91F4-011EC676F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778B72-36A7-F6E4-D9E7-DCB8B95B7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1665-C94E-49AB-B2CB-168C51406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262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F37333-EC1F-ABA5-ECB3-66BDCD51E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DEAD3-A0B2-7E6D-EDE5-A813D12EC3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3D9D46-E068-9075-1790-BFF819F977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420020-0FC6-FE2F-AD42-8880A73D7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7F2B3-D9A6-490C-8969-38617CBD2CE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9BAEC7-B242-0AEF-575D-6C2F4789A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F2E325-0810-912D-F167-545203E46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1665-C94E-49AB-B2CB-168C51406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35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AA2FB-2229-E987-646D-79A2263A8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51D3F9-E2D3-6DD3-98CE-FBC7BF1105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4835E2-85B1-27DD-5588-7EC6522A51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5CBD36-77E9-ABFE-D716-EDBB69D9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7F2B3-D9A6-490C-8969-38617CBD2CE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9E5B2A-EDE7-0BB3-9611-AE5E2B2E6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947909-B22D-CB5A-C57A-8B6485561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6A1665-C94E-49AB-B2CB-168C51406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2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6FE334-8AFC-0B5E-2D08-C0ED5DCC0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D14EE0-F17A-86E9-822D-10D5BE63C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DA435D-FD2E-36C7-8E0C-28CFB8F837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37F2B3-D9A6-490C-8969-38617CBD2CE2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7FA17-B804-0A33-3582-417246CE5A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215C0-8109-C41D-CE2F-B811C2425C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6A1665-C94E-49AB-B2CB-168C51406E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51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675544-E208-06DD-1D78-F48CCAE42A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8B9D432-65E1-EE9C-E993-65076A0B90CF}"/>
              </a:ext>
            </a:extLst>
          </p:cNvPr>
          <p:cNvCxnSpPr>
            <a:cxnSpLocks/>
          </p:cNvCxnSpPr>
          <p:nvPr/>
        </p:nvCxnSpPr>
        <p:spPr>
          <a:xfrm>
            <a:off x="8078525" y="2019327"/>
            <a:ext cx="0" cy="152400"/>
          </a:xfrm>
          <a:prstGeom prst="line">
            <a:avLst/>
          </a:prstGeom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C5C6C09-8E5F-DF22-8A3B-3F157535C13F}"/>
              </a:ext>
            </a:extLst>
          </p:cNvPr>
          <p:cNvCxnSpPr>
            <a:cxnSpLocks/>
          </p:cNvCxnSpPr>
          <p:nvPr/>
        </p:nvCxnSpPr>
        <p:spPr>
          <a:xfrm>
            <a:off x="4264397" y="2023772"/>
            <a:ext cx="0" cy="152400"/>
          </a:xfrm>
          <a:prstGeom prst="line">
            <a:avLst/>
          </a:prstGeom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C54598E8-64B5-000E-467D-F2BCC2F6C6D0}"/>
              </a:ext>
            </a:extLst>
          </p:cNvPr>
          <p:cNvSpPr txBox="1"/>
          <p:nvPr/>
        </p:nvSpPr>
        <p:spPr>
          <a:xfrm>
            <a:off x="0" y="107224"/>
            <a:ext cx="121659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0" i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HQ Training Sustainment (Dir.)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 Arial"/>
                <a:ea typeface="+mn-ea"/>
                <a:cs typeface="+mn-cs"/>
              </a:rPr>
              <a:t>(</a:t>
            </a:r>
            <a:r>
              <a:rPr lang="en-US" sz="3600" b="0" i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</a:rPr>
              <a:t>W</a:t>
            </a:r>
            <a:r>
              <a:rPr lang="en-US" sz="3600" b="0" i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6NFG1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 Arial"/>
                <a:ea typeface="+mn-ea"/>
                <a:cs typeface="+mn-cs"/>
              </a:rPr>
              <a:t>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7FA08D1-A1E6-F28B-FD7C-CC93820E6E4A}"/>
              </a:ext>
            </a:extLst>
          </p:cNvPr>
          <p:cNvGraphicFramePr>
            <a:graphicFrameLocks noGrp="1"/>
          </p:cNvGraphicFramePr>
          <p:nvPr/>
        </p:nvGraphicFramePr>
        <p:xfrm>
          <a:off x="89230" y="881746"/>
          <a:ext cx="3275292" cy="146452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18823">
                  <a:extLst>
                    <a:ext uri="{9D8B030D-6E8A-4147-A177-3AD203B41FA5}">
                      <a16:colId xmlns:a16="http://schemas.microsoft.com/office/drawing/2014/main" val="1251857708"/>
                    </a:ext>
                  </a:extLst>
                </a:gridCol>
                <a:gridCol w="818823">
                  <a:extLst>
                    <a:ext uri="{9D8B030D-6E8A-4147-A177-3AD203B41FA5}">
                      <a16:colId xmlns:a16="http://schemas.microsoft.com/office/drawing/2014/main" val="593746120"/>
                    </a:ext>
                  </a:extLst>
                </a:gridCol>
                <a:gridCol w="818823">
                  <a:extLst>
                    <a:ext uri="{9D8B030D-6E8A-4147-A177-3AD203B41FA5}">
                      <a16:colId xmlns:a16="http://schemas.microsoft.com/office/drawing/2014/main" val="1901529287"/>
                    </a:ext>
                  </a:extLst>
                </a:gridCol>
                <a:gridCol w="818823">
                  <a:extLst>
                    <a:ext uri="{9D8B030D-6E8A-4147-A177-3AD203B41FA5}">
                      <a16:colId xmlns:a16="http://schemas.microsoft.com/office/drawing/2014/main" val="2510587214"/>
                    </a:ext>
                  </a:extLst>
                </a:gridCol>
              </a:tblGrid>
              <a:tr h="240588">
                <a:tc>
                  <a:txBody>
                    <a:bodyPr/>
                    <a:lstStyle/>
                    <a:p>
                      <a:r>
                        <a:rPr lang="en-US" sz="120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O/H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Auth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Req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281695"/>
                  </a:ext>
                </a:extLst>
              </a:tr>
              <a:tr h="320784">
                <a:tc>
                  <a:txBody>
                    <a:bodyPr/>
                    <a:lstStyle/>
                    <a:p>
                      <a:r>
                        <a:rPr lang="en-US" sz="1200"/>
                        <a:t>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1359406"/>
                  </a:ext>
                </a:extLst>
              </a:tr>
              <a:tr h="320784">
                <a:tc>
                  <a:txBody>
                    <a:bodyPr/>
                    <a:lstStyle/>
                    <a:p>
                      <a:r>
                        <a:rPr lang="en-US" sz="1200"/>
                        <a:t>Enlisted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0488884"/>
                  </a:ext>
                </a:extLst>
              </a:tr>
              <a:tr h="240588">
                <a:tc>
                  <a:txBody>
                    <a:bodyPr/>
                    <a:lstStyle/>
                    <a:p>
                      <a:r>
                        <a:rPr lang="en-US" sz="1200"/>
                        <a:t>Civilian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263022"/>
                  </a:ext>
                </a:extLst>
              </a:tr>
              <a:tr h="240588">
                <a:tc>
                  <a:txBody>
                    <a:bodyPr/>
                    <a:lstStyle/>
                    <a:p>
                      <a:r>
                        <a:rPr lang="en-US" sz="1200" b="1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665518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820B7BD-D64E-75AF-6C1E-D7E2AAF8F459}"/>
              </a:ext>
            </a:extLst>
          </p:cNvPr>
          <p:cNvSpPr txBox="1"/>
          <p:nvPr/>
        </p:nvSpPr>
        <p:spPr>
          <a:xfrm>
            <a:off x="6096000" y="15339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Contact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CPT Shawn Miracle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(706) 604-5153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>
                <a:solidFill>
                  <a:prstClr val="black"/>
                </a:solidFill>
                <a:latin typeface="Arial"/>
                <a:cs typeface="Arial"/>
              </a:rPr>
              <a:t>shawn-michael.m.miracle.mil@army.mil</a:t>
            </a:r>
            <a:endParaRPr kumimoji="0" lang="en-US" sz="900" b="1" i="0" u="sng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616302F-EA35-A6D0-B680-5A5B07D2F8C5}"/>
              </a:ext>
            </a:extLst>
          </p:cNvPr>
          <p:cNvSpPr txBox="1"/>
          <p:nvPr/>
        </p:nvSpPr>
        <p:spPr>
          <a:xfrm>
            <a:off x="5551714" y="690250"/>
            <a:ext cx="1081150" cy="27699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cs typeface="Calibri"/>
              </a:rPr>
              <a:t>HQ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1ECA50A-77C9-92F2-11B8-E20F36491286}"/>
              </a:ext>
            </a:extLst>
          </p:cNvPr>
          <p:cNvCxnSpPr>
            <a:cxnSpLocks/>
          </p:cNvCxnSpPr>
          <p:nvPr/>
        </p:nvCxnSpPr>
        <p:spPr>
          <a:xfrm>
            <a:off x="6096000" y="1519034"/>
            <a:ext cx="0" cy="504738"/>
          </a:xfrm>
          <a:prstGeom prst="line">
            <a:avLst/>
          </a:prstGeom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5551A39-C63E-79EC-CE5F-673CD045AE21}"/>
              </a:ext>
            </a:extLst>
          </p:cNvPr>
          <p:cNvCxnSpPr>
            <a:cxnSpLocks/>
          </p:cNvCxnSpPr>
          <p:nvPr/>
        </p:nvCxnSpPr>
        <p:spPr>
          <a:xfrm>
            <a:off x="4264398" y="2023772"/>
            <a:ext cx="3814127" cy="0"/>
          </a:xfrm>
          <a:prstGeom prst="line">
            <a:avLst/>
          </a:prstGeom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4106CEF1-6B4D-720F-2262-59E2D755867F}"/>
              </a:ext>
            </a:extLst>
          </p:cNvPr>
          <p:cNvSpPr/>
          <p:nvPr/>
        </p:nvSpPr>
        <p:spPr>
          <a:xfrm>
            <a:off x="7510365" y="2228793"/>
            <a:ext cx="1136320" cy="4951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MS MARLEEN SANTIAGO</a:t>
            </a:r>
          </a:p>
          <a:p>
            <a:pPr algn="ctr"/>
            <a:r>
              <a:rPr lang="en-US" sz="700"/>
              <a:t>SECRETARY  (OA)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GS-7 / 00318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350/03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EE2DEA3-3021-9C4D-4A5F-E4AA0D83C686}"/>
              </a:ext>
            </a:extLst>
          </p:cNvPr>
          <p:cNvSpPr/>
          <p:nvPr/>
        </p:nvSpPr>
        <p:spPr>
          <a:xfrm>
            <a:off x="3718297" y="2213622"/>
            <a:ext cx="1092200" cy="48701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MS. TAMMY GLISSON</a:t>
            </a:r>
          </a:p>
          <a:p>
            <a:pPr algn="ctr"/>
            <a:r>
              <a:rPr lang="en-US" sz="700"/>
              <a:t>PROPERTY ACCT TECH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W4 </a:t>
            </a:r>
            <a:r>
              <a:rPr lang="en-US" sz="700"/>
              <a:t>/ 920A0 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350/02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C8EFA64-25FB-4CEC-4A47-61364C8D03F8}"/>
              </a:ext>
            </a:extLst>
          </p:cNvPr>
          <p:cNvSpPr txBox="1"/>
          <p:nvPr/>
        </p:nvSpPr>
        <p:spPr>
          <a:xfrm>
            <a:off x="3861884" y="2133417"/>
            <a:ext cx="84670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Not Authorized</a:t>
            </a:r>
          </a:p>
          <a:p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D32A50B-5178-2381-0C54-2B416EB5F4EC}"/>
              </a:ext>
            </a:extLst>
          </p:cNvPr>
          <p:cNvSpPr/>
          <p:nvPr/>
        </p:nvSpPr>
        <p:spPr>
          <a:xfrm>
            <a:off x="5524129" y="1008953"/>
            <a:ext cx="1136320" cy="4951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Mr. Richard Myers</a:t>
            </a:r>
          </a:p>
          <a:p>
            <a:pPr algn="ctr"/>
            <a:r>
              <a:rPr lang="en-US" sz="700"/>
              <a:t>SR LOG MGT SPEC DIR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GS-15 / 00346</a:t>
            </a:r>
          </a:p>
          <a:p>
            <a:pPr algn="ctr"/>
            <a:r>
              <a:rPr lang="en-US" sz="700"/>
              <a:t>350/01</a:t>
            </a:r>
          </a:p>
        </p:txBody>
      </p:sp>
    </p:spTree>
    <p:extLst>
      <p:ext uri="{BB962C8B-B14F-4D97-AF65-F5344CB8AC3E}">
        <p14:creationId xmlns:p14="http://schemas.microsoft.com/office/powerpoint/2010/main" val="1637843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36EEB2-B60B-4779-F48D-9212D036E1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E0CFF8-F0DF-469C-1A08-305FF30E0DC5}"/>
              </a:ext>
            </a:extLst>
          </p:cNvPr>
          <p:cNvSpPr txBox="1"/>
          <p:nvPr/>
        </p:nvSpPr>
        <p:spPr>
          <a:xfrm>
            <a:off x="0" y="107224"/>
            <a:ext cx="121659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 Arial"/>
              </a:rPr>
              <a:t>ALOS DIV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 Arial"/>
                <a:ea typeface="+mn-ea"/>
                <a:cs typeface="+mn-cs"/>
              </a:rPr>
              <a:t> (</a:t>
            </a:r>
            <a:r>
              <a:rPr lang="en-US" sz="3600" b="0" i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W6NFG1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 Arial"/>
                <a:ea typeface="+mn-ea"/>
                <a:cs typeface="+mn-cs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DEF373-3E8C-24AF-1D96-03457BC90D28}"/>
              </a:ext>
            </a:extLst>
          </p:cNvPr>
          <p:cNvSpPr txBox="1"/>
          <p:nvPr/>
        </p:nvSpPr>
        <p:spPr>
          <a:xfrm>
            <a:off x="6096000" y="15339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Contact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CPT Shawn Miracle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(706) 604-5153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>
                <a:solidFill>
                  <a:prstClr val="black"/>
                </a:solidFill>
                <a:latin typeface="Arial"/>
                <a:cs typeface="Arial"/>
              </a:rPr>
              <a:t>shawn-michael.m.miracle.mil@army.mil</a:t>
            </a:r>
            <a:endParaRPr kumimoji="0" lang="en-US" sz="900" b="1" i="0" u="sng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B9992C-D52D-7691-F179-4EB64FB067E0}"/>
              </a:ext>
            </a:extLst>
          </p:cNvPr>
          <p:cNvSpPr txBox="1"/>
          <p:nvPr/>
        </p:nvSpPr>
        <p:spPr>
          <a:xfrm>
            <a:off x="5542407" y="689551"/>
            <a:ext cx="1081150" cy="21544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800">
                <a:cs typeface="Calibri"/>
              </a:rPr>
              <a:t>ALOS DIV</a:t>
            </a: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F642C320-4354-CB3A-D693-9283D29FA2AD}"/>
              </a:ext>
            </a:extLst>
          </p:cNvPr>
          <p:cNvGrpSpPr/>
          <p:nvPr/>
        </p:nvGrpSpPr>
        <p:grpSpPr>
          <a:xfrm>
            <a:off x="4199289" y="1430480"/>
            <a:ext cx="3694948" cy="585341"/>
            <a:chOff x="4199289" y="1430480"/>
            <a:chExt cx="3694948" cy="585341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DA3AA9F5-42CE-34FE-47DB-83782A262F22}"/>
                </a:ext>
              </a:extLst>
            </p:cNvPr>
            <p:cNvCxnSpPr>
              <a:cxnSpLocks/>
            </p:cNvCxnSpPr>
            <p:nvPr/>
          </p:nvCxnSpPr>
          <p:spPr>
            <a:xfrm>
              <a:off x="6074586" y="1430480"/>
              <a:ext cx="0" cy="585341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787E054-AA8F-48AF-B44A-84E6181FC289}"/>
                </a:ext>
              </a:extLst>
            </p:cNvPr>
            <p:cNvCxnSpPr>
              <a:cxnSpLocks/>
            </p:cNvCxnSpPr>
            <p:nvPr/>
          </p:nvCxnSpPr>
          <p:spPr>
            <a:xfrm>
              <a:off x="4199289" y="2015821"/>
              <a:ext cx="3694948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6B1631AB-C66D-4745-7B77-F7849F533B0C}"/>
              </a:ext>
            </a:extLst>
          </p:cNvPr>
          <p:cNvSpPr/>
          <p:nvPr/>
        </p:nvSpPr>
        <p:spPr>
          <a:xfrm>
            <a:off x="4949746" y="2142342"/>
            <a:ext cx="1146254" cy="45450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LOGISTIC STAFF NCO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E-6</a:t>
            </a:r>
            <a:r>
              <a:rPr lang="en-US" sz="700"/>
              <a:t>/92A3O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350A/03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1F771C6-AB6C-A17A-3CCE-F642BF86126C}"/>
              </a:ext>
            </a:extLst>
          </p:cNvPr>
          <p:cNvCxnSpPr>
            <a:cxnSpLocks/>
          </p:cNvCxnSpPr>
          <p:nvPr/>
        </p:nvCxnSpPr>
        <p:spPr>
          <a:xfrm>
            <a:off x="4199289" y="2015821"/>
            <a:ext cx="0" cy="488840"/>
          </a:xfrm>
          <a:prstGeom prst="line">
            <a:avLst/>
          </a:prstGeom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1F7C8BA-B49F-A8C6-B45B-6C1362562B03}"/>
              </a:ext>
            </a:extLst>
          </p:cNvPr>
          <p:cNvCxnSpPr>
            <a:cxnSpLocks/>
          </p:cNvCxnSpPr>
          <p:nvPr/>
        </p:nvCxnSpPr>
        <p:spPr>
          <a:xfrm>
            <a:off x="7891156" y="2015821"/>
            <a:ext cx="0" cy="488840"/>
          </a:xfrm>
          <a:prstGeom prst="line">
            <a:avLst/>
          </a:prstGeom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ACC7755E-2778-04BD-CC12-63E042208296}"/>
              </a:ext>
            </a:extLst>
          </p:cNvPr>
          <p:cNvSpPr/>
          <p:nvPr/>
        </p:nvSpPr>
        <p:spPr>
          <a:xfrm>
            <a:off x="6210992" y="2646580"/>
            <a:ext cx="1115385" cy="4257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MAT CON/ACCTG 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/>
              <a:t>E-3/92A1O 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350A/08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AE5C5E-E410-61E3-DB85-7068EE4FF258}"/>
              </a:ext>
            </a:extLst>
          </p:cNvPr>
          <p:cNvSpPr/>
          <p:nvPr/>
        </p:nvSpPr>
        <p:spPr>
          <a:xfrm>
            <a:off x="3564278" y="2631181"/>
            <a:ext cx="1314449" cy="4257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MAT CON/ACCTG SPEC</a:t>
            </a:r>
          </a:p>
          <a:p>
            <a:pPr algn="ctr"/>
            <a:r>
              <a:rPr lang="en-US" sz="700"/>
              <a:t>E-4 / 92A2O</a:t>
            </a:r>
          </a:p>
          <a:p>
            <a:pPr algn="ctr"/>
            <a:r>
              <a:rPr lang="en-US" sz="700"/>
              <a:t>350A/06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D8BEEFE-3A04-DB14-9A35-5325C7972056}"/>
              </a:ext>
            </a:extLst>
          </p:cNvPr>
          <p:cNvSpPr/>
          <p:nvPr/>
        </p:nvSpPr>
        <p:spPr>
          <a:xfrm>
            <a:off x="4958414" y="2639260"/>
            <a:ext cx="1186432" cy="4257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MAT CON/ACCTG SPEC</a:t>
            </a:r>
          </a:p>
          <a:p>
            <a:pPr algn="ctr"/>
            <a:r>
              <a:rPr lang="en-US" sz="700"/>
              <a:t>E-4/92A2O</a:t>
            </a:r>
          </a:p>
          <a:p>
            <a:pPr algn="ctr"/>
            <a:r>
              <a:rPr lang="en-US" sz="700"/>
              <a:t>350A/07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905081C-8865-561C-1CD9-CF25E06C801E}"/>
              </a:ext>
            </a:extLst>
          </p:cNvPr>
          <p:cNvSpPr/>
          <p:nvPr/>
        </p:nvSpPr>
        <p:spPr>
          <a:xfrm>
            <a:off x="6180123" y="2142342"/>
            <a:ext cx="1146254" cy="45450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LOGISTIC STAFF NCO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E-6</a:t>
            </a:r>
            <a:r>
              <a:rPr lang="en-US" sz="700"/>
              <a:t>/92A3O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350A/04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B5BC347-F70C-1DAD-0001-3643C4A116BF}"/>
              </a:ext>
            </a:extLst>
          </p:cNvPr>
          <p:cNvSpPr/>
          <p:nvPr/>
        </p:nvSpPr>
        <p:spPr>
          <a:xfrm>
            <a:off x="7410500" y="2142130"/>
            <a:ext cx="1092200" cy="4317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MAT MGT NCO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E-5/92A2O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350A/05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53D16C1-E653-FCEE-8561-AAD5ADA2B719}"/>
              </a:ext>
            </a:extLst>
          </p:cNvPr>
          <p:cNvSpPr/>
          <p:nvPr/>
        </p:nvSpPr>
        <p:spPr>
          <a:xfrm>
            <a:off x="5536882" y="943463"/>
            <a:ext cx="1092200" cy="48701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Mrs. Jennifer Duval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LOG MGT SPEC</a:t>
            </a:r>
            <a:endParaRPr lang="en-US" sz="700"/>
          </a:p>
          <a:p>
            <a:pPr algn="ctr"/>
            <a:r>
              <a:rPr lang="en-US" sz="700"/>
              <a:t>GS-13/ 00346</a:t>
            </a:r>
          </a:p>
          <a:p>
            <a:pPr algn="ctr"/>
            <a:r>
              <a:rPr lang="en-US" sz="700"/>
              <a:t>350A/01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337B56B-1438-116A-36D3-2E1B3CA00D3D}"/>
              </a:ext>
            </a:extLst>
          </p:cNvPr>
          <p:cNvSpPr/>
          <p:nvPr/>
        </p:nvSpPr>
        <p:spPr>
          <a:xfrm>
            <a:off x="4930459" y="3113700"/>
            <a:ext cx="1236236" cy="48701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Scott Fountain</a:t>
            </a:r>
          </a:p>
          <a:p>
            <a:pPr algn="ctr"/>
            <a:r>
              <a:rPr lang="en-US" sz="700"/>
              <a:t>OPNS SPEC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GS-11</a:t>
            </a:r>
            <a:r>
              <a:rPr lang="en-US" sz="700"/>
              <a:t>/00301 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350A/10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A1E85D-9C91-22D2-68E3-22A4DC2DB804}"/>
              </a:ext>
            </a:extLst>
          </p:cNvPr>
          <p:cNvSpPr/>
          <p:nvPr/>
        </p:nvSpPr>
        <p:spPr>
          <a:xfrm>
            <a:off x="7388266" y="3113699"/>
            <a:ext cx="1114433" cy="48701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Adam Ruff</a:t>
            </a:r>
          </a:p>
          <a:p>
            <a:pPr algn="ctr"/>
            <a:r>
              <a:rPr lang="en-US" sz="700"/>
              <a:t>LOG MGT SPEC 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GS-11/00346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350A/12</a:t>
            </a:r>
          </a:p>
          <a:p>
            <a:pPr algn="ctr"/>
            <a:endParaRPr lang="en-US" sz="70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95A5EAA-F547-2C0E-D211-2DE7D3BC8308}"/>
              </a:ext>
            </a:extLst>
          </p:cNvPr>
          <p:cNvSpPr/>
          <p:nvPr/>
        </p:nvSpPr>
        <p:spPr>
          <a:xfrm>
            <a:off x="6208132" y="3103246"/>
            <a:ext cx="1118246" cy="48701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Helena Jackson</a:t>
            </a:r>
          </a:p>
          <a:p>
            <a:pPr algn="ctr"/>
            <a:r>
              <a:rPr lang="en-US" sz="700"/>
              <a:t>LOG MGT SPEC 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GS-11/00346</a:t>
            </a:r>
            <a:r>
              <a:rPr lang="en-US" sz="700"/>
              <a:t> 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350A/11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9CBD759-C52D-D329-F36A-E87CB47EE7F5}"/>
              </a:ext>
            </a:extLst>
          </p:cNvPr>
          <p:cNvSpPr/>
          <p:nvPr/>
        </p:nvSpPr>
        <p:spPr>
          <a:xfrm>
            <a:off x="3551175" y="3116968"/>
            <a:ext cx="1327552" cy="48701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Tammy Glisson</a:t>
            </a:r>
          </a:p>
          <a:p>
            <a:pPr algn="ctr"/>
            <a:r>
              <a:rPr lang="en-US" sz="700"/>
              <a:t>ADMIN OFFICER 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GS-12/00341</a:t>
            </a:r>
            <a:r>
              <a:rPr lang="en-US" sz="700"/>
              <a:t> 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350A/09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32A73F4-8EE6-3D97-6CD5-0B8808B08AD2}"/>
              </a:ext>
            </a:extLst>
          </p:cNvPr>
          <p:cNvSpPr/>
          <p:nvPr/>
        </p:nvSpPr>
        <p:spPr>
          <a:xfrm>
            <a:off x="3547234" y="3636366"/>
            <a:ext cx="1327552" cy="48701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LOG MGT SPEC 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GS-11/00346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350A/13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B5A2B25-3AFB-5D08-95BD-C9616466F363}"/>
              </a:ext>
            </a:extLst>
          </p:cNvPr>
          <p:cNvSpPr/>
          <p:nvPr/>
        </p:nvSpPr>
        <p:spPr>
          <a:xfrm>
            <a:off x="3547233" y="4193402"/>
            <a:ext cx="1327551" cy="48701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Denise Morgan</a:t>
            </a:r>
          </a:p>
          <a:p>
            <a:pPr algn="ctr"/>
            <a:r>
              <a:rPr lang="en-US" sz="700"/>
              <a:t>GEN SUPPLY SPEC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GS-11/02001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350A/17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5F53C56-7202-9401-9664-66D4E127D257}"/>
              </a:ext>
            </a:extLst>
          </p:cNvPr>
          <p:cNvSpPr/>
          <p:nvPr/>
        </p:nvSpPr>
        <p:spPr>
          <a:xfrm>
            <a:off x="6198442" y="3630690"/>
            <a:ext cx="1137059" cy="48701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John Martin</a:t>
            </a:r>
          </a:p>
          <a:p>
            <a:pPr algn="ctr"/>
            <a:r>
              <a:rPr lang="en-US" sz="700"/>
              <a:t>IT SPEC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GS-11/02210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350A/15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DF5B1CB-6BF2-0668-ABF9-7EA6CF8F1276}"/>
              </a:ext>
            </a:extLst>
          </p:cNvPr>
          <p:cNvSpPr/>
          <p:nvPr/>
        </p:nvSpPr>
        <p:spPr>
          <a:xfrm>
            <a:off x="7384800" y="3636366"/>
            <a:ext cx="1137059" cy="48701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Mike LeMasters</a:t>
            </a:r>
          </a:p>
          <a:p>
            <a:pPr algn="ctr"/>
            <a:r>
              <a:rPr lang="en-US" sz="700"/>
              <a:t>ENVIR PRO ASST 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GS-09/00029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350A/16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05FEED9-5F9E-0252-13A3-B7028D9B129B}"/>
              </a:ext>
            </a:extLst>
          </p:cNvPr>
          <p:cNvSpPr/>
          <p:nvPr/>
        </p:nvSpPr>
        <p:spPr>
          <a:xfrm>
            <a:off x="4940925" y="3628770"/>
            <a:ext cx="1225770" cy="48701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Sherri Kent</a:t>
            </a:r>
          </a:p>
          <a:p>
            <a:pPr algn="ctr"/>
            <a:r>
              <a:rPr lang="en-US" sz="700"/>
              <a:t>PROGRAM ANALYST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GS-11/00343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350A/14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D8FC0DB-E16C-420D-D6DA-9E50358DD4F4}"/>
              </a:ext>
            </a:extLst>
          </p:cNvPr>
          <p:cNvSpPr/>
          <p:nvPr/>
        </p:nvSpPr>
        <p:spPr>
          <a:xfrm>
            <a:off x="4958413" y="4192570"/>
            <a:ext cx="1208281" cy="48701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GEN SUPPLY SPEC 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GS-11/02001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350A/18</a:t>
            </a:r>
          </a:p>
        </p:txBody>
      </p:sp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7BCF9F11-4A15-9C91-C2C1-42A2B3106B57}"/>
              </a:ext>
            </a:extLst>
          </p:cNvPr>
          <p:cNvGraphicFramePr>
            <a:graphicFrameLocks noGrp="1"/>
          </p:cNvGraphicFramePr>
          <p:nvPr/>
        </p:nvGraphicFramePr>
        <p:xfrm>
          <a:off x="15713" y="633384"/>
          <a:ext cx="3275292" cy="146452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18823">
                  <a:extLst>
                    <a:ext uri="{9D8B030D-6E8A-4147-A177-3AD203B41FA5}">
                      <a16:colId xmlns:a16="http://schemas.microsoft.com/office/drawing/2014/main" val="1251857708"/>
                    </a:ext>
                  </a:extLst>
                </a:gridCol>
                <a:gridCol w="818823">
                  <a:extLst>
                    <a:ext uri="{9D8B030D-6E8A-4147-A177-3AD203B41FA5}">
                      <a16:colId xmlns:a16="http://schemas.microsoft.com/office/drawing/2014/main" val="593746120"/>
                    </a:ext>
                  </a:extLst>
                </a:gridCol>
                <a:gridCol w="818823">
                  <a:extLst>
                    <a:ext uri="{9D8B030D-6E8A-4147-A177-3AD203B41FA5}">
                      <a16:colId xmlns:a16="http://schemas.microsoft.com/office/drawing/2014/main" val="1901529287"/>
                    </a:ext>
                  </a:extLst>
                </a:gridCol>
                <a:gridCol w="818823">
                  <a:extLst>
                    <a:ext uri="{9D8B030D-6E8A-4147-A177-3AD203B41FA5}">
                      <a16:colId xmlns:a16="http://schemas.microsoft.com/office/drawing/2014/main" val="2510587214"/>
                    </a:ext>
                  </a:extLst>
                </a:gridCol>
              </a:tblGrid>
              <a:tr h="240588">
                <a:tc>
                  <a:txBody>
                    <a:bodyPr/>
                    <a:lstStyle/>
                    <a:p>
                      <a:r>
                        <a:rPr lang="en-US" sz="120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O/H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Auth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Req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281695"/>
                  </a:ext>
                </a:extLst>
              </a:tr>
              <a:tr h="320784">
                <a:tc>
                  <a:txBody>
                    <a:bodyPr/>
                    <a:lstStyle/>
                    <a:p>
                      <a:r>
                        <a:rPr lang="en-US" sz="1200"/>
                        <a:t>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1359406"/>
                  </a:ext>
                </a:extLst>
              </a:tr>
              <a:tr h="320784">
                <a:tc>
                  <a:txBody>
                    <a:bodyPr/>
                    <a:lstStyle/>
                    <a:p>
                      <a:r>
                        <a:rPr lang="en-US" sz="1200"/>
                        <a:t>Enlisted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0488884"/>
                  </a:ext>
                </a:extLst>
              </a:tr>
              <a:tr h="240588">
                <a:tc>
                  <a:txBody>
                    <a:bodyPr/>
                    <a:lstStyle/>
                    <a:p>
                      <a:r>
                        <a:rPr lang="en-US" sz="1200"/>
                        <a:t>Civilian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263022"/>
                  </a:ext>
                </a:extLst>
              </a:tr>
              <a:tr h="240588">
                <a:tc>
                  <a:txBody>
                    <a:bodyPr/>
                    <a:lstStyle/>
                    <a:p>
                      <a:r>
                        <a:rPr lang="en-US" sz="1200" b="1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6655180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E77D4A29-EF61-8237-45CA-8CF4F331F09B}"/>
              </a:ext>
            </a:extLst>
          </p:cNvPr>
          <p:cNvSpPr/>
          <p:nvPr/>
        </p:nvSpPr>
        <p:spPr>
          <a:xfrm>
            <a:off x="3551175" y="2142342"/>
            <a:ext cx="1314450" cy="44703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LOGISTIC STAFF NCO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E-6 </a:t>
            </a:r>
            <a:r>
              <a:rPr lang="en-US" sz="700"/>
              <a:t>/ 92A3O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350A/02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1726ED9-844B-B7D4-1F23-967B8494BB18}"/>
              </a:ext>
            </a:extLst>
          </p:cNvPr>
          <p:cNvSpPr txBox="1"/>
          <p:nvPr/>
        </p:nvSpPr>
        <p:spPr>
          <a:xfrm>
            <a:off x="3612254" y="2104251"/>
            <a:ext cx="1236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Vacant / Not Authorized</a:t>
            </a:r>
          </a:p>
          <a:p>
            <a:endParaRPr lang="en-US" sz="200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1A74BF4-8739-0A4D-7EFA-4913614D6AEC}"/>
              </a:ext>
            </a:extLst>
          </p:cNvPr>
          <p:cNvSpPr txBox="1"/>
          <p:nvPr/>
        </p:nvSpPr>
        <p:spPr>
          <a:xfrm>
            <a:off x="4940925" y="2090831"/>
            <a:ext cx="1236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Vacant / Not Authorized</a:t>
            </a:r>
          </a:p>
          <a:p>
            <a:endParaRPr lang="en-US" sz="200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3D9A19B-F9A2-C50B-BC96-714BE66E2862}"/>
              </a:ext>
            </a:extLst>
          </p:cNvPr>
          <p:cNvSpPr txBox="1"/>
          <p:nvPr/>
        </p:nvSpPr>
        <p:spPr>
          <a:xfrm>
            <a:off x="6166695" y="2099581"/>
            <a:ext cx="1236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Vacant / Not Authorized</a:t>
            </a:r>
          </a:p>
          <a:p>
            <a:endParaRPr lang="en-US" sz="200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16E3385-D1F1-0BCB-4222-A39879F914F1}"/>
              </a:ext>
            </a:extLst>
          </p:cNvPr>
          <p:cNvSpPr txBox="1"/>
          <p:nvPr/>
        </p:nvSpPr>
        <p:spPr>
          <a:xfrm>
            <a:off x="7341769" y="2090831"/>
            <a:ext cx="1236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Vacant / Not Authorized</a:t>
            </a:r>
          </a:p>
          <a:p>
            <a:endParaRPr lang="en-US" sz="200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9A0351A-6691-7118-D3FB-CB552C504967}"/>
              </a:ext>
            </a:extLst>
          </p:cNvPr>
          <p:cNvSpPr txBox="1"/>
          <p:nvPr/>
        </p:nvSpPr>
        <p:spPr>
          <a:xfrm>
            <a:off x="4930459" y="2580026"/>
            <a:ext cx="1236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Vacant / Not Authorized</a:t>
            </a:r>
          </a:p>
          <a:p>
            <a:endParaRPr lang="en-US" sz="200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9FADC6C-22AC-7003-1EBC-89227E701334}"/>
              </a:ext>
            </a:extLst>
          </p:cNvPr>
          <p:cNvSpPr txBox="1"/>
          <p:nvPr/>
        </p:nvSpPr>
        <p:spPr>
          <a:xfrm>
            <a:off x="3595119" y="2559701"/>
            <a:ext cx="1236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Vacant / Not Authorized</a:t>
            </a:r>
          </a:p>
          <a:p>
            <a:endParaRPr lang="en-US" sz="200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3FAF68F-782D-62FD-A860-850E6EE219EE}"/>
              </a:ext>
            </a:extLst>
          </p:cNvPr>
          <p:cNvSpPr txBox="1"/>
          <p:nvPr/>
        </p:nvSpPr>
        <p:spPr>
          <a:xfrm>
            <a:off x="6140297" y="2588195"/>
            <a:ext cx="12802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Vacant / Not Authorized</a:t>
            </a:r>
          </a:p>
          <a:p>
            <a:endParaRPr lang="en-US" sz="200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E8936D3-3EC3-0065-DC67-91AD862C23E2}"/>
              </a:ext>
            </a:extLst>
          </p:cNvPr>
          <p:cNvSpPr txBox="1"/>
          <p:nvPr/>
        </p:nvSpPr>
        <p:spPr>
          <a:xfrm>
            <a:off x="3638550" y="3613718"/>
            <a:ext cx="12362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Vacant / Not Authorized</a:t>
            </a:r>
          </a:p>
          <a:p>
            <a:endParaRPr lang="en-US" sz="200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3A264E8-DC34-8239-B4BF-23A4BF1721EE}"/>
              </a:ext>
            </a:extLst>
          </p:cNvPr>
          <p:cNvSpPr txBox="1"/>
          <p:nvPr/>
        </p:nvSpPr>
        <p:spPr>
          <a:xfrm>
            <a:off x="5310417" y="4154150"/>
            <a:ext cx="4972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Vacant</a:t>
            </a:r>
          </a:p>
          <a:p>
            <a:endParaRPr lang="en-US" sz="200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C0EF024-7E1A-9571-53E4-0B973B375C56}"/>
              </a:ext>
            </a:extLst>
          </p:cNvPr>
          <p:cNvSpPr/>
          <p:nvPr/>
        </p:nvSpPr>
        <p:spPr>
          <a:xfrm>
            <a:off x="6243302" y="4198930"/>
            <a:ext cx="1092200" cy="4870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Franko German</a:t>
            </a:r>
          </a:p>
          <a:p>
            <a:pPr algn="ctr"/>
            <a:r>
              <a:rPr lang="en-US" sz="700"/>
              <a:t>HRs HQ: G1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0017D6CD-10BF-004C-0128-65B7E939FD7D}"/>
              </a:ext>
            </a:extLst>
          </p:cNvPr>
          <p:cNvSpPr txBox="1"/>
          <p:nvPr/>
        </p:nvSpPr>
        <p:spPr>
          <a:xfrm>
            <a:off x="6558797" y="4470503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442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BAA8A-E669-5A52-1A31-B9513DA46C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9A81C1-CBDB-89AE-ACFB-DF984D0F68E8}"/>
              </a:ext>
            </a:extLst>
          </p:cNvPr>
          <p:cNvSpPr txBox="1"/>
          <p:nvPr/>
        </p:nvSpPr>
        <p:spPr>
          <a:xfrm>
            <a:off x="0" y="107224"/>
            <a:ext cx="121659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 Arial"/>
                <a:ea typeface="+mn-ea"/>
                <a:cs typeface="+mn-cs"/>
              </a:rPr>
              <a:t>SUPPORT OPS DIV (</a:t>
            </a:r>
            <a:r>
              <a:rPr lang="en-US" sz="3600" b="0" i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W6NFG1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 Arial"/>
                <a:ea typeface="+mn-ea"/>
                <a:cs typeface="+mn-cs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36EE16-F849-190B-E44A-05828DBCB97F}"/>
              </a:ext>
            </a:extLst>
          </p:cNvPr>
          <p:cNvSpPr txBox="1"/>
          <p:nvPr/>
        </p:nvSpPr>
        <p:spPr>
          <a:xfrm>
            <a:off x="6096000" y="15339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Contact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CPT Shawn Miracle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(706) 604-5153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>
                <a:solidFill>
                  <a:prstClr val="black"/>
                </a:solidFill>
                <a:latin typeface="Arial"/>
                <a:cs typeface="Arial"/>
              </a:rPr>
              <a:t>shawn-michael.m.miracle.mil@army.mil</a:t>
            </a:r>
            <a:endParaRPr kumimoji="0" lang="en-US" sz="900" b="1" i="0" u="sng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D6842E82-0B67-1258-0E89-A1D3562266F9}"/>
              </a:ext>
            </a:extLst>
          </p:cNvPr>
          <p:cNvGraphicFramePr>
            <a:graphicFrameLocks noGrp="1"/>
          </p:cNvGraphicFramePr>
          <p:nvPr/>
        </p:nvGraphicFramePr>
        <p:xfrm>
          <a:off x="179411" y="1008950"/>
          <a:ext cx="3275292" cy="146452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18823">
                  <a:extLst>
                    <a:ext uri="{9D8B030D-6E8A-4147-A177-3AD203B41FA5}">
                      <a16:colId xmlns:a16="http://schemas.microsoft.com/office/drawing/2014/main" val="1251857708"/>
                    </a:ext>
                  </a:extLst>
                </a:gridCol>
                <a:gridCol w="818823">
                  <a:extLst>
                    <a:ext uri="{9D8B030D-6E8A-4147-A177-3AD203B41FA5}">
                      <a16:colId xmlns:a16="http://schemas.microsoft.com/office/drawing/2014/main" val="593746120"/>
                    </a:ext>
                  </a:extLst>
                </a:gridCol>
                <a:gridCol w="818823">
                  <a:extLst>
                    <a:ext uri="{9D8B030D-6E8A-4147-A177-3AD203B41FA5}">
                      <a16:colId xmlns:a16="http://schemas.microsoft.com/office/drawing/2014/main" val="1901529287"/>
                    </a:ext>
                  </a:extLst>
                </a:gridCol>
                <a:gridCol w="818823">
                  <a:extLst>
                    <a:ext uri="{9D8B030D-6E8A-4147-A177-3AD203B41FA5}">
                      <a16:colId xmlns:a16="http://schemas.microsoft.com/office/drawing/2014/main" val="2510587214"/>
                    </a:ext>
                  </a:extLst>
                </a:gridCol>
              </a:tblGrid>
              <a:tr h="240588">
                <a:tc>
                  <a:txBody>
                    <a:bodyPr/>
                    <a:lstStyle/>
                    <a:p>
                      <a:r>
                        <a:rPr lang="en-US" sz="120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O/H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Auth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Req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281695"/>
                  </a:ext>
                </a:extLst>
              </a:tr>
              <a:tr h="320784">
                <a:tc>
                  <a:txBody>
                    <a:bodyPr/>
                    <a:lstStyle/>
                    <a:p>
                      <a:r>
                        <a:rPr lang="en-US" sz="1200"/>
                        <a:t>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1359406"/>
                  </a:ext>
                </a:extLst>
              </a:tr>
              <a:tr h="320784">
                <a:tc>
                  <a:txBody>
                    <a:bodyPr/>
                    <a:lstStyle/>
                    <a:p>
                      <a:r>
                        <a:rPr lang="en-US" sz="1200"/>
                        <a:t>Enlisted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0488884"/>
                  </a:ext>
                </a:extLst>
              </a:tr>
              <a:tr h="240588">
                <a:tc>
                  <a:txBody>
                    <a:bodyPr/>
                    <a:lstStyle/>
                    <a:p>
                      <a:r>
                        <a:rPr lang="en-US" sz="1200"/>
                        <a:t>Civilian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263022"/>
                  </a:ext>
                </a:extLst>
              </a:tr>
              <a:tr h="240588">
                <a:tc>
                  <a:txBody>
                    <a:bodyPr/>
                    <a:lstStyle/>
                    <a:p>
                      <a:r>
                        <a:rPr lang="en-US" sz="1200" b="1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6655180"/>
                  </a:ext>
                </a:extLst>
              </a:tr>
            </a:tbl>
          </a:graphicData>
        </a:graphic>
      </p:graphicFrame>
      <p:grpSp>
        <p:nvGrpSpPr>
          <p:cNvPr id="49" name="Group 48">
            <a:extLst>
              <a:ext uri="{FF2B5EF4-FFF2-40B4-BE49-F238E27FC236}">
                <a16:creationId xmlns:a16="http://schemas.microsoft.com/office/drawing/2014/main" id="{D08AE400-5296-C55B-856F-1CA7009CBC74}"/>
              </a:ext>
            </a:extLst>
          </p:cNvPr>
          <p:cNvGrpSpPr/>
          <p:nvPr/>
        </p:nvGrpSpPr>
        <p:grpSpPr>
          <a:xfrm>
            <a:off x="3839063" y="2127239"/>
            <a:ext cx="5520172" cy="1103637"/>
            <a:chOff x="3819608" y="990848"/>
            <a:chExt cx="5520172" cy="1103637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196B6D41-671A-3375-7849-63C31AF5BB62}"/>
                </a:ext>
              </a:extLst>
            </p:cNvPr>
            <p:cNvSpPr/>
            <p:nvPr/>
          </p:nvSpPr>
          <p:spPr>
            <a:xfrm>
              <a:off x="3819608" y="1008950"/>
              <a:ext cx="1327552" cy="48701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700"/>
                <a:t>Johnny Knowles</a:t>
              </a:r>
            </a:p>
            <a:p>
              <a:pPr algn="ctr"/>
              <a:r>
                <a:rPr lang="en-US" sz="700"/>
                <a:t>LOG MGT SPEC </a:t>
              </a:r>
              <a:endParaRPr lang="en-US" sz="700">
                <a:solidFill>
                  <a:schemeClr val="tx1"/>
                </a:solidFill>
              </a:endParaRPr>
            </a:p>
            <a:p>
              <a:pPr algn="ctr"/>
              <a:r>
                <a:rPr lang="en-US" sz="700">
                  <a:solidFill>
                    <a:schemeClr val="tx1"/>
                  </a:solidFill>
                </a:rPr>
                <a:t>GS-13/00346</a:t>
              </a:r>
              <a:endParaRPr lang="en-US" sz="700">
                <a:solidFill>
                  <a:srgbClr val="FF0000"/>
                </a:solidFill>
              </a:endParaRPr>
            </a:p>
            <a:p>
              <a:pPr algn="ctr"/>
              <a:r>
                <a:rPr lang="en-US" sz="700"/>
                <a:t>351/01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030CCCB-473F-A90F-5F43-2CC4B3E5D54C}"/>
                </a:ext>
              </a:extLst>
            </p:cNvPr>
            <p:cNvSpPr/>
            <p:nvPr/>
          </p:nvSpPr>
          <p:spPr>
            <a:xfrm>
              <a:off x="5217148" y="1008950"/>
              <a:ext cx="1327552" cy="48701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700"/>
                <a:t>Todd Lawrence</a:t>
              </a:r>
            </a:p>
            <a:p>
              <a:pPr algn="ctr"/>
              <a:r>
                <a:rPr lang="en-US" sz="700"/>
                <a:t>LOG MGT SPEC </a:t>
              </a:r>
              <a:endParaRPr lang="en-US" sz="700">
                <a:solidFill>
                  <a:schemeClr val="tx1"/>
                </a:solidFill>
              </a:endParaRPr>
            </a:p>
            <a:p>
              <a:pPr algn="ctr"/>
              <a:r>
                <a:rPr lang="en-US" sz="700">
                  <a:solidFill>
                    <a:schemeClr val="tx1"/>
                  </a:solidFill>
                </a:rPr>
                <a:t>GS-12/00346</a:t>
              </a:r>
              <a:endParaRPr lang="en-US" sz="700">
                <a:solidFill>
                  <a:srgbClr val="FF0000"/>
                </a:solidFill>
              </a:endParaRPr>
            </a:p>
            <a:p>
              <a:pPr algn="ctr"/>
              <a:r>
                <a:rPr lang="en-US" sz="700"/>
                <a:t>351/02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02F7C29F-7098-430F-5FCD-5EB5F7A7E2D1}"/>
                </a:ext>
              </a:extLst>
            </p:cNvPr>
            <p:cNvSpPr/>
            <p:nvPr/>
          </p:nvSpPr>
          <p:spPr>
            <a:xfrm>
              <a:off x="6614688" y="1008950"/>
              <a:ext cx="1327552" cy="48701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/>
              <a:r>
                <a:rPr lang="en-US" sz="700"/>
                <a:t>Corey Robinson</a:t>
              </a:r>
            </a:p>
            <a:p>
              <a:pPr algn="ctr"/>
              <a:r>
                <a:rPr lang="en-US" sz="700"/>
                <a:t>LOG MGT SPEC </a:t>
              </a:r>
              <a:endParaRPr lang="en-US" sz="700">
                <a:solidFill>
                  <a:schemeClr val="tx1"/>
                </a:solidFill>
              </a:endParaRPr>
            </a:p>
            <a:p>
              <a:pPr algn="ctr"/>
              <a:r>
                <a:rPr lang="en-US" sz="700">
                  <a:solidFill>
                    <a:schemeClr val="tx1"/>
                  </a:solidFill>
                </a:rPr>
                <a:t>GS-12/00346</a:t>
              </a:r>
              <a:endParaRPr lang="en-US" sz="700">
                <a:solidFill>
                  <a:srgbClr val="FF0000"/>
                </a:solidFill>
              </a:endParaRPr>
            </a:p>
            <a:p>
              <a:pPr algn="ctr"/>
              <a:r>
                <a:rPr lang="en-US" sz="700"/>
                <a:t>351/03</a:t>
              </a: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52171946-15EE-0AD0-E8EC-9D4ACF0E94A3}"/>
                </a:ext>
              </a:extLst>
            </p:cNvPr>
            <p:cNvSpPr/>
            <p:nvPr/>
          </p:nvSpPr>
          <p:spPr>
            <a:xfrm>
              <a:off x="8012228" y="1008950"/>
              <a:ext cx="1327552" cy="48701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n-US" sz="700"/>
            </a:p>
            <a:p>
              <a:pPr algn="ctr"/>
              <a:r>
                <a:rPr lang="en-US" sz="700"/>
                <a:t>LOG MGT SPEC </a:t>
              </a:r>
              <a:endParaRPr lang="en-US" sz="700">
                <a:solidFill>
                  <a:schemeClr val="tx1"/>
                </a:solidFill>
              </a:endParaRPr>
            </a:p>
            <a:p>
              <a:pPr algn="ctr"/>
              <a:r>
                <a:rPr lang="en-US" sz="700">
                  <a:solidFill>
                    <a:schemeClr val="tx1"/>
                  </a:solidFill>
                </a:rPr>
                <a:t>GS-12/00346</a:t>
              </a:r>
              <a:endParaRPr lang="en-US" sz="700">
                <a:solidFill>
                  <a:srgbClr val="FF0000"/>
                </a:solidFill>
              </a:endParaRPr>
            </a:p>
            <a:p>
              <a:pPr algn="ctr"/>
              <a:r>
                <a:rPr lang="en-US" sz="700"/>
                <a:t>351/04</a:t>
              </a: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FA892424-A69D-DC19-8386-BF91043F4709}"/>
                </a:ext>
              </a:extLst>
            </p:cNvPr>
            <p:cNvSpPr/>
            <p:nvPr/>
          </p:nvSpPr>
          <p:spPr>
            <a:xfrm>
              <a:off x="3819608" y="1589367"/>
              <a:ext cx="1327552" cy="48701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n-US" sz="700"/>
            </a:p>
            <a:p>
              <a:pPr algn="ctr"/>
              <a:r>
                <a:rPr lang="en-US" sz="700"/>
                <a:t>LOG MGT SPEC </a:t>
              </a:r>
              <a:endParaRPr lang="en-US" sz="700">
                <a:solidFill>
                  <a:schemeClr val="tx1"/>
                </a:solidFill>
              </a:endParaRPr>
            </a:p>
            <a:p>
              <a:pPr algn="ctr"/>
              <a:r>
                <a:rPr lang="en-US" sz="700">
                  <a:solidFill>
                    <a:schemeClr val="tx1"/>
                  </a:solidFill>
                </a:rPr>
                <a:t>GS-11/00346</a:t>
              </a:r>
              <a:endParaRPr lang="en-US" sz="700">
                <a:solidFill>
                  <a:srgbClr val="FF0000"/>
                </a:solidFill>
              </a:endParaRPr>
            </a:p>
            <a:p>
              <a:pPr algn="ctr"/>
              <a:r>
                <a:rPr lang="en-US" sz="700"/>
                <a:t>351/05</a:t>
              </a: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8D77E33-C8D3-262E-7788-BECFBDB805D2}"/>
                </a:ext>
              </a:extLst>
            </p:cNvPr>
            <p:cNvSpPr/>
            <p:nvPr/>
          </p:nvSpPr>
          <p:spPr>
            <a:xfrm>
              <a:off x="5217148" y="1589367"/>
              <a:ext cx="1327552" cy="48701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n-US" sz="700"/>
            </a:p>
            <a:p>
              <a:pPr algn="ctr"/>
              <a:r>
                <a:rPr lang="en-US" sz="700"/>
                <a:t>LOG MGT SPEC </a:t>
              </a:r>
              <a:endParaRPr lang="en-US" sz="700">
                <a:solidFill>
                  <a:schemeClr val="tx1"/>
                </a:solidFill>
              </a:endParaRPr>
            </a:p>
            <a:p>
              <a:pPr algn="ctr"/>
              <a:r>
                <a:rPr lang="en-US" sz="700">
                  <a:solidFill>
                    <a:schemeClr val="tx1"/>
                  </a:solidFill>
                </a:rPr>
                <a:t>GS-11/00346</a:t>
              </a:r>
              <a:endParaRPr lang="en-US" sz="700">
                <a:solidFill>
                  <a:srgbClr val="FF0000"/>
                </a:solidFill>
              </a:endParaRPr>
            </a:p>
            <a:p>
              <a:pPr algn="ctr"/>
              <a:r>
                <a:rPr lang="en-US" sz="700"/>
                <a:t>351/06</a:t>
              </a:r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5647A6F0-1D55-435E-29F1-E0DD23953A2D}"/>
                </a:ext>
              </a:extLst>
            </p:cNvPr>
            <p:cNvSpPr/>
            <p:nvPr/>
          </p:nvSpPr>
          <p:spPr>
            <a:xfrm>
              <a:off x="6657071" y="1589367"/>
              <a:ext cx="1327552" cy="487017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lIns="91440" tIns="45720" rIns="91440" bIns="45720" rtlCol="0" anchor="ctr"/>
            <a:lstStyle/>
            <a:p>
              <a:pPr algn="ctr"/>
              <a:endParaRPr lang="en-US" sz="700"/>
            </a:p>
            <a:p>
              <a:pPr algn="ctr"/>
              <a:r>
                <a:rPr lang="en-US" sz="700"/>
                <a:t>LOG MGT SPEC </a:t>
              </a:r>
              <a:endParaRPr lang="en-US" sz="700">
                <a:solidFill>
                  <a:schemeClr val="tx1"/>
                </a:solidFill>
              </a:endParaRPr>
            </a:p>
            <a:p>
              <a:pPr algn="ctr"/>
              <a:r>
                <a:rPr lang="en-US" sz="700">
                  <a:solidFill>
                    <a:schemeClr val="tx1"/>
                  </a:solidFill>
                </a:rPr>
                <a:t>GS-11/00346</a:t>
              </a:r>
              <a:endParaRPr lang="en-US" sz="700">
                <a:solidFill>
                  <a:srgbClr val="FF0000"/>
                </a:solidFill>
              </a:endParaRPr>
            </a:p>
            <a:p>
              <a:pPr algn="ctr"/>
              <a:r>
                <a:rPr lang="en-US" sz="700"/>
                <a:t>351/07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A8266127-96B0-8184-EDC2-67FC19994A16}"/>
                </a:ext>
              </a:extLst>
            </p:cNvPr>
            <p:cNvSpPr txBox="1"/>
            <p:nvPr/>
          </p:nvSpPr>
          <p:spPr>
            <a:xfrm>
              <a:off x="8427378" y="990848"/>
              <a:ext cx="4972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>
                  <a:solidFill>
                    <a:srgbClr val="FF0000"/>
                  </a:solidFill>
                </a:rPr>
                <a:t>Vacant</a:t>
              </a:r>
            </a:p>
            <a:p>
              <a:endParaRPr lang="en-US" sz="2000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881BED5D-D440-FC06-1821-F7A1D1BF7FBF}"/>
                </a:ext>
              </a:extLst>
            </p:cNvPr>
            <p:cNvSpPr txBox="1"/>
            <p:nvPr/>
          </p:nvSpPr>
          <p:spPr>
            <a:xfrm>
              <a:off x="4234758" y="1571265"/>
              <a:ext cx="4972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>
                  <a:solidFill>
                    <a:srgbClr val="FF0000"/>
                  </a:solidFill>
                </a:rPr>
                <a:t>Vacant</a:t>
              </a:r>
            </a:p>
            <a:p>
              <a:endParaRPr lang="en-US" sz="200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FAB6DADF-C93C-9ED9-CCB9-2A0EF8A17992}"/>
                </a:ext>
              </a:extLst>
            </p:cNvPr>
            <p:cNvSpPr txBox="1"/>
            <p:nvPr/>
          </p:nvSpPr>
          <p:spPr>
            <a:xfrm>
              <a:off x="5632298" y="1553164"/>
              <a:ext cx="4972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>
                  <a:solidFill>
                    <a:srgbClr val="FF0000"/>
                  </a:solidFill>
                </a:rPr>
                <a:t>Vacant</a:t>
              </a:r>
            </a:p>
            <a:p>
              <a:endParaRPr lang="en-US" sz="200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4EF9CBD8-E228-5C70-3674-7AA7D57CEBD2}"/>
                </a:ext>
              </a:extLst>
            </p:cNvPr>
            <p:cNvSpPr txBox="1"/>
            <p:nvPr/>
          </p:nvSpPr>
          <p:spPr>
            <a:xfrm>
              <a:off x="7076711" y="1553164"/>
              <a:ext cx="49725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>
                  <a:solidFill>
                    <a:srgbClr val="FF0000"/>
                  </a:solidFill>
                </a:rPr>
                <a:t>Vacant</a:t>
              </a:r>
            </a:p>
            <a:p>
              <a:endParaRPr lang="en-US" sz="2000"/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CACFD28-5191-2AF3-2791-F03E495BB15C}"/>
              </a:ext>
            </a:extLst>
          </p:cNvPr>
          <p:cNvGrpSpPr/>
          <p:nvPr/>
        </p:nvGrpSpPr>
        <p:grpSpPr>
          <a:xfrm>
            <a:off x="4199289" y="1430480"/>
            <a:ext cx="3694948" cy="585341"/>
            <a:chOff x="4199289" y="1430480"/>
            <a:chExt cx="3694948" cy="585341"/>
          </a:xfrm>
        </p:grpSpPr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D0C2D448-E9F8-0F00-6ABE-0E9C119BBA4A}"/>
                </a:ext>
              </a:extLst>
            </p:cNvPr>
            <p:cNvCxnSpPr>
              <a:cxnSpLocks/>
            </p:cNvCxnSpPr>
            <p:nvPr/>
          </p:nvCxnSpPr>
          <p:spPr>
            <a:xfrm>
              <a:off x="6074586" y="1430480"/>
              <a:ext cx="0" cy="585341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08CB812E-2C9A-DC9D-B163-36E94B83CB59}"/>
                </a:ext>
              </a:extLst>
            </p:cNvPr>
            <p:cNvCxnSpPr>
              <a:cxnSpLocks/>
            </p:cNvCxnSpPr>
            <p:nvPr/>
          </p:nvCxnSpPr>
          <p:spPr>
            <a:xfrm>
              <a:off x="4199289" y="2015821"/>
              <a:ext cx="3694948" cy="0"/>
            </a:xfrm>
            <a:prstGeom prst="line">
              <a:avLst/>
            </a:prstGeom>
            <a:ln w="12700"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3" name="Rectangle 52">
            <a:extLst>
              <a:ext uri="{FF2B5EF4-FFF2-40B4-BE49-F238E27FC236}">
                <a16:creationId xmlns:a16="http://schemas.microsoft.com/office/drawing/2014/main" id="{88EA9250-7209-C13B-646D-E2397E979187}"/>
              </a:ext>
            </a:extLst>
          </p:cNvPr>
          <p:cNvSpPr/>
          <p:nvPr/>
        </p:nvSpPr>
        <p:spPr>
          <a:xfrm>
            <a:off x="5528486" y="886266"/>
            <a:ext cx="1092200" cy="4870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Joe Hamilton</a:t>
            </a:r>
          </a:p>
          <a:p>
            <a:pPr algn="ctr"/>
            <a:r>
              <a:rPr lang="en-US" sz="700"/>
              <a:t>DIV CHIEF, SPO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087E651-5864-C2B2-D087-C10FE9E04ECE}"/>
              </a:ext>
            </a:extLst>
          </p:cNvPr>
          <p:cNvSpPr txBox="1"/>
          <p:nvPr/>
        </p:nvSpPr>
        <p:spPr>
          <a:xfrm>
            <a:off x="5826761" y="1176363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E87CE65E-7735-68CA-CB55-68102CA02401}"/>
              </a:ext>
            </a:extLst>
          </p:cNvPr>
          <p:cNvSpPr/>
          <p:nvPr/>
        </p:nvSpPr>
        <p:spPr>
          <a:xfrm>
            <a:off x="4059327" y="3383616"/>
            <a:ext cx="1092200" cy="4870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Earl Freeman</a:t>
            </a:r>
          </a:p>
          <a:p>
            <a:pPr algn="ctr"/>
            <a:r>
              <a:rPr lang="en-US" sz="700"/>
              <a:t>ESC Admin (COR)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BA439F8-2EA2-3770-12E1-51961C918798}"/>
              </a:ext>
            </a:extLst>
          </p:cNvPr>
          <p:cNvSpPr txBox="1"/>
          <p:nvPr/>
        </p:nvSpPr>
        <p:spPr>
          <a:xfrm>
            <a:off x="4376252" y="3704472"/>
            <a:ext cx="4956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2B63F29-DE57-50B5-6736-B2562B9E299E}"/>
              </a:ext>
            </a:extLst>
          </p:cNvPr>
          <p:cNvSpPr/>
          <p:nvPr/>
        </p:nvSpPr>
        <p:spPr>
          <a:xfrm>
            <a:off x="5299311" y="3383616"/>
            <a:ext cx="1092200" cy="4870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Mark Howard</a:t>
            </a:r>
          </a:p>
          <a:p>
            <a:pPr algn="ctr"/>
            <a:r>
              <a:rPr lang="en-US" sz="700"/>
              <a:t>LNO, Armor (COR)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C8E37AD-C588-02D6-3683-115B2575592C}"/>
              </a:ext>
            </a:extLst>
          </p:cNvPr>
          <p:cNvSpPr txBox="1"/>
          <p:nvPr/>
        </p:nvSpPr>
        <p:spPr>
          <a:xfrm>
            <a:off x="5616236" y="3704472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2B935F32-265C-AE4E-31E6-BF01E3D10F3C}"/>
              </a:ext>
            </a:extLst>
          </p:cNvPr>
          <p:cNvSpPr/>
          <p:nvPr/>
        </p:nvSpPr>
        <p:spPr>
          <a:xfrm>
            <a:off x="6552522" y="3361442"/>
            <a:ext cx="1092200" cy="4870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Chuck Miller</a:t>
            </a:r>
          </a:p>
          <a:p>
            <a:pPr algn="ctr"/>
            <a:r>
              <a:rPr lang="en-US" sz="700"/>
              <a:t>LNO, Infantry (COR)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F3C0B51F-F8BB-073C-E8E9-4D1CF75F2C30}"/>
              </a:ext>
            </a:extLst>
          </p:cNvPr>
          <p:cNvSpPr txBox="1"/>
          <p:nvPr/>
        </p:nvSpPr>
        <p:spPr>
          <a:xfrm>
            <a:off x="6869447" y="3682298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D1E7589B-B47E-3827-EDB4-4621836B0608}"/>
              </a:ext>
            </a:extLst>
          </p:cNvPr>
          <p:cNvSpPr/>
          <p:nvPr/>
        </p:nvSpPr>
        <p:spPr>
          <a:xfrm>
            <a:off x="7739169" y="3351417"/>
            <a:ext cx="1092200" cy="4870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Mitchell Bonnette (V2X)</a:t>
            </a:r>
          </a:p>
          <a:p>
            <a:pPr algn="ctr"/>
            <a:r>
              <a:rPr lang="en-US" sz="700"/>
              <a:t>CCEP Manager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2459B6A-50A3-6E4A-4798-B3E53B9F2541}"/>
              </a:ext>
            </a:extLst>
          </p:cNvPr>
          <p:cNvSpPr txBox="1"/>
          <p:nvPr/>
        </p:nvSpPr>
        <p:spPr>
          <a:xfrm>
            <a:off x="8062700" y="3674641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013757AA-D3B1-FF5F-1697-708905129BDD}"/>
              </a:ext>
            </a:extLst>
          </p:cNvPr>
          <p:cNvSpPr/>
          <p:nvPr/>
        </p:nvSpPr>
        <p:spPr>
          <a:xfrm>
            <a:off x="4059327" y="3997263"/>
            <a:ext cx="1092200" cy="4870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Travis Perry (V2X)</a:t>
            </a:r>
          </a:p>
          <a:p>
            <a:pPr algn="ctr"/>
            <a:r>
              <a:rPr lang="en-US" sz="700"/>
              <a:t>CCEP Warehouse Supervisor</a:t>
            </a:r>
          </a:p>
        </p:txBody>
      </p:sp>
      <p:sp>
        <p:nvSpPr>
          <p:cNvPr id="1024" name="TextBox 1023">
            <a:extLst>
              <a:ext uri="{FF2B5EF4-FFF2-40B4-BE49-F238E27FC236}">
                <a16:creationId xmlns:a16="http://schemas.microsoft.com/office/drawing/2014/main" id="{6F54136E-2940-E588-0A7F-E67C29A233B5}"/>
              </a:ext>
            </a:extLst>
          </p:cNvPr>
          <p:cNvSpPr txBox="1"/>
          <p:nvPr/>
        </p:nvSpPr>
        <p:spPr>
          <a:xfrm>
            <a:off x="4376252" y="4318119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  <p:sp>
        <p:nvSpPr>
          <p:cNvPr id="1025" name="Rectangle 1024">
            <a:extLst>
              <a:ext uri="{FF2B5EF4-FFF2-40B4-BE49-F238E27FC236}">
                <a16:creationId xmlns:a16="http://schemas.microsoft.com/office/drawing/2014/main" id="{F7B99F28-D8A8-2F76-636A-96E2C63092A6}"/>
              </a:ext>
            </a:extLst>
          </p:cNvPr>
          <p:cNvSpPr/>
          <p:nvPr/>
        </p:nvSpPr>
        <p:spPr>
          <a:xfrm>
            <a:off x="5299311" y="3997263"/>
            <a:ext cx="1092200" cy="4870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Michael Taylor (V2X)</a:t>
            </a:r>
          </a:p>
          <a:p>
            <a:pPr algn="ctr"/>
            <a:r>
              <a:rPr lang="en-US" sz="700"/>
              <a:t>CCEP Warehouse Supervisor</a:t>
            </a:r>
          </a:p>
        </p:txBody>
      </p:sp>
      <p:sp>
        <p:nvSpPr>
          <p:cNvPr id="1026" name="TextBox 1025">
            <a:extLst>
              <a:ext uri="{FF2B5EF4-FFF2-40B4-BE49-F238E27FC236}">
                <a16:creationId xmlns:a16="http://schemas.microsoft.com/office/drawing/2014/main" id="{82DF029F-2EB6-D693-7640-2ADF1792170E}"/>
              </a:ext>
            </a:extLst>
          </p:cNvPr>
          <p:cNvSpPr txBox="1"/>
          <p:nvPr/>
        </p:nvSpPr>
        <p:spPr>
          <a:xfrm>
            <a:off x="5616236" y="4318119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  <p:sp>
        <p:nvSpPr>
          <p:cNvPr id="1027" name="Rectangle 1026">
            <a:extLst>
              <a:ext uri="{FF2B5EF4-FFF2-40B4-BE49-F238E27FC236}">
                <a16:creationId xmlns:a16="http://schemas.microsoft.com/office/drawing/2014/main" id="{11510E32-68FD-05C1-43B2-1C7A3399E30E}"/>
              </a:ext>
            </a:extLst>
          </p:cNvPr>
          <p:cNvSpPr/>
          <p:nvPr/>
        </p:nvSpPr>
        <p:spPr>
          <a:xfrm>
            <a:off x="6576594" y="3997126"/>
            <a:ext cx="1092200" cy="4870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Darrell Shelby</a:t>
            </a:r>
          </a:p>
          <a:p>
            <a:pPr algn="ctr"/>
            <a:r>
              <a:rPr lang="en-US" sz="700"/>
              <a:t>Contract </a:t>
            </a:r>
            <a:r>
              <a:rPr lang="en-US" sz="700" err="1"/>
              <a:t>Mgr</a:t>
            </a:r>
            <a:r>
              <a:rPr lang="en-US" sz="700"/>
              <a:t> – TM 6 (AGG)</a:t>
            </a:r>
          </a:p>
        </p:txBody>
      </p:sp>
      <p:sp>
        <p:nvSpPr>
          <p:cNvPr id="1028" name="TextBox 1027">
            <a:extLst>
              <a:ext uri="{FF2B5EF4-FFF2-40B4-BE49-F238E27FC236}">
                <a16:creationId xmlns:a16="http://schemas.microsoft.com/office/drawing/2014/main" id="{1A431655-E876-BD59-F341-F2575B9FBC46}"/>
              </a:ext>
            </a:extLst>
          </p:cNvPr>
          <p:cNvSpPr txBox="1"/>
          <p:nvPr/>
        </p:nvSpPr>
        <p:spPr>
          <a:xfrm>
            <a:off x="6884917" y="4339390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70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5CF1D-4B33-5415-2088-BCE5B7195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27F3235-2E33-1272-7AC6-FBC7172070F1}"/>
              </a:ext>
            </a:extLst>
          </p:cNvPr>
          <p:cNvSpPr txBox="1"/>
          <p:nvPr/>
        </p:nvSpPr>
        <p:spPr>
          <a:xfrm>
            <a:off x="0" y="107224"/>
            <a:ext cx="121659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 Arial"/>
                <a:ea typeface="+mn-ea"/>
                <a:cs typeface="+mn-cs"/>
              </a:rPr>
              <a:t>SUPPORT &amp; SVCS DIV (</a:t>
            </a:r>
            <a:r>
              <a:rPr lang="en-US" sz="3600" b="0" i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W6NFG1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 Arial"/>
                <a:ea typeface="+mn-ea"/>
                <a:cs typeface="+mn-cs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0BE4D6-A36F-A892-8886-562AF8B40F6E}"/>
              </a:ext>
            </a:extLst>
          </p:cNvPr>
          <p:cNvSpPr txBox="1"/>
          <p:nvPr/>
        </p:nvSpPr>
        <p:spPr>
          <a:xfrm>
            <a:off x="6096000" y="15339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Contact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CPT Shawn Miracle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(706) 604-5153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>
                <a:solidFill>
                  <a:prstClr val="black"/>
                </a:solidFill>
                <a:latin typeface="Arial"/>
                <a:cs typeface="Arial"/>
              </a:rPr>
              <a:t>shawn-michael.m.miracle.mil@army.mil</a:t>
            </a:r>
            <a:endParaRPr kumimoji="0" lang="en-US" sz="900" b="1" i="0" u="sng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C03452C3-6160-A327-7256-108C2C491D25}"/>
              </a:ext>
            </a:extLst>
          </p:cNvPr>
          <p:cNvGraphicFramePr>
            <a:graphicFrameLocks noGrp="1"/>
          </p:cNvGraphicFramePr>
          <p:nvPr/>
        </p:nvGraphicFramePr>
        <p:xfrm>
          <a:off x="179411" y="1008950"/>
          <a:ext cx="3275292" cy="146452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18823">
                  <a:extLst>
                    <a:ext uri="{9D8B030D-6E8A-4147-A177-3AD203B41FA5}">
                      <a16:colId xmlns:a16="http://schemas.microsoft.com/office/drawing/2014/main" val="1251857708"/>
                    </a:ext>
                  </a:extLst>
                </a:gridCol>
                <a:gridCol w="818823">
                  <a:extLst>
                    <a:ext uri="{9D8B030D-6E8A-4147-A177-3AD203B41FA5}">
                      <a16:colId xmlns:a16="http://schemas.microsoft.com/office/drawing/2014/main" val="593746120"/>
                    </a:ext>
                  </a:extLst>
                </a:gridCol>
                <a:gridCol w="818823">
                  <a:extLst>
                    <a:ext uri="{9D8B030D-6E8A-4147-A177-3AD203B41FA5}">
                      <a16:colId xmlns:a16="http://schemas.microsoft.com/office/drawing/2014/main" val="1901529287"/>
                    </a:ext>
                  </a:extLst>
                </a:gridCol>
                <a:gridCol w="818823">
                  <a:extLst>
                    <a:ext uri="{9D8B030D-6E8A-4147-A177-3AD203B41FA5}">
                      <a16:colId xmlns:a16="http://schemas.microsoft.com/office/drawing/2014/main" val="2510587214"/>
                    </a:ext>
                  </a:extLst>
                </a:gridCol>
              </a:tblGrid>
              <a:tr h="240588">
                <a:tc>
                  <a:txBody>
                    <a:bodyPr/>
                    <a:lstStyle/>
                    <a:p>
                      <a:r>
                        <a:rPr lang="en-US" sz="120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O/H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Auth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Req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281695"/>
                  </a:ext>
                </a:extLst>
              </a:tr>
              <a:tr h="320784">
                <a:tc>
                  <a:txBody>
                    <a:bodyPr/>
                    <a:lstStyle/>
                    <a:p>
                      <a:r>
                        <a:rPr lang="en-US" sz="1200"/>
                        <a:t>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1359406"/>
                  </a:ext>
                </a:extLst>
              </a:tr>
              <a:tr h="320784">
                <a:tc>
                  <a:txBody>
                    <a:bodyPr/>
                    <a:lstStyle/>
                    <a:p>
                      <a:r>
                        <a:rPr lang="en-US" sz="1200"/>
                        <a:t>Enlisted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0488884"/>
                  </a:ext>
                </a:extLst>
              </a:tr>
              <a:tr h="240588">
                <a:tc>
                  <a:txBody>
                    <a:bodyPr/>
                    <a:lstStyle/>
                    <a:p>
                      <a:r>
                        <a:rPr lang="en-US" sz="1200"/>
                        <a:t>Civilian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263022"/>
                  </a:ext>
                </a:extLst>
              </a:tr>
              <a:tr h="240588">
                <a:tc>
                  <a:txBody>
                    <a:bodyPr/>
                    <a:lstStyle/>
                    <a:p>
                      <a:r>
                        <a:rPr lang="en-US" sz="1200" b="1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6655180"/>
                  </a:ext>
                </a:extLst>
              </a:tr>
            </a:tbl>
          </a:graphicData>
        </a:graphic>
      </p:graphicFrame>
      <p:sp>
        <p:nvSpPr>
          <p:cNvPr id="42" name="Rectangle 41">
            <a:extLst>
              <a:ext uri="{FF2B5EF4-FFF2-40B4-BE49-F238E27FC236}">
                <a16:creationId xmlns:a16="http://schemas.microsoft.com/office/drawing/2014/main" id="{2980E12B-CA98-8A2B-2A09-0CBE9319203C}"/>
              </a:ext>
            </a:extLst>
          </p:cNvPr>
          <p:cNvSpPr/>
          <p:nvPr/>
        </p:nvSpPr>
        <p:spPr>
          <a:xfrm>
            <a:off x="3819608" y="1589367"/>
            <a:ext cx="1327552" cy="48701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LOG MGT SPEC 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GS-13/00346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352/01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31D8112-95E3-F173-D246-A494888A2EE1}"/>
              </a:ext>
            </a:extLst>
          </p:cNvPr>
          <p:cNvSpPr txBox="1"/>
          <p:nvPr/>
        </p:nvSpPr>
        <p:spPr>
          <a:xfrm>
            <a:off x="4234758" y="1571265"/>
            <a:ext cx="4972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8A9D5DA-D02A-46DC-0003-995FA79C6CEC}"/>
              </a:ext>
            </a:extLst>
          </p:cNvPr>
          <p:cNvSpPr/>
          <p:nvPr/>
        </p:nvSpPr>
        <p:spPr>
          <a:xfrm>
            <a:off x="5188705" y="1589366"/>
            <a:ext cx="1314450" cy="48701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PROPERTY ACCT TECH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W4 / 920A0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352/02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4EECCC9-19BD-0519-E551-0F50358FB78E}"/>
              </a:ext>
            </a:extLst>
          </p:cNvPr>
          <p:cNvSpPr txBox="1"/>
          <p:nvPr/>
        </p:nvSpPr>
        <p:spPr>
          <a:xfrm>
            <a:off x="5585730" y="1543200"/>
            <a:ext cx="4972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Vacant</a:t>
            </a:r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858544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56DC42-199C-1D03-577A-3A055A1D2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4F437A9-A54D-10CE-F204-E8715D6C09F1}"/>
              </a:ext>
            </a:extLst>
          </p:cNvPr>
          <p:cNvSpPr txBox="1"/>
          <p:nvPr/>
        </p:nvSpPr>
        <p:spPr>
          <a:xfrm>
            <a:off x="0" y="107224"/>
            <a:ext cx="121659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 Arial"/>
                <a:ea typeface="+mn-ea"/>
                <a:cs typeface="+mn-cs"/>
              </a:rPr>
              <a:t>POL (CLS III) &amp; TRANS BR (</a:t>
            </a:r>
            <a:r>
              <a:rPr lang="en-US" sz="3600" b="0" i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W6NFG1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 Arial"/>
                <a:ea typeface="+mn-ea"/>
                <a:cs typeface="+mn-cs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100CDA-BAE4-4E5E-5797-D9C8295A6D78}"/>
              </a:ext>
            </a:extLst>
          </p:cNvPr>
          <p:cNvSpPr txBox="1"/>
          <p:nvPr/>
        </p:nvSpPr>
        <p:spPr>
          <a:xfrm>
            <a:off x="6096000" y="15339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Contact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CPT Shawn Miracle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(706) 604-5153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>
                <a:solidFill>
                  <a:prstClr val="black"/>
                </a:solidFill>
                <a:latin typeface="Arial"/>
                <a:cs typeface="Arial"/>
              </a:rPr>
              <a:t>shawn-michael.m.miracle.mil@army.mil</a:t>
            </a:r>
            <a:endParaRPr kumimoji="0" lang="en-US" sz="900" b="1" i="0" u="sng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022EE66-712E-B7AB-ECFC-7EABA44332FF}"/>
              </a:ext>
            </a:extLst>
          </p:cNvPr>
          <p:cNvSpPr txBox="1"/>
          <p:nvPr/>
        </p:nvSpPr>
        <p:spPr>
          <a:xfrm>
            <a:off x="5558443" y="639196"/>
            <a:ext cx="1081150" cy="33855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800">
                <a:cs typeface="Calibri"/>
              </a:rPr>
              <a:t>POL (CL III) &amp; TRANS BR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ED2797F-A8A8-561F-6DF5-BBC5B8B03EA9}"/>
              </a:ext>
            </a:extLst>
          </p:cNvPr>
          <p:cNvSpPr/>
          <p:nvPr/>
        </p:nvSpPr>
        <p:spPr>
          <a:xfrm>
            <a:off x="6160795" y="3170019"/>
            <a:ext cx="1092200" cy="4257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MVO (AMMO)</a:t>
            </a:r>
          </a:p>
          <a:p>
            <a:pPr algn="ctr"/>
            <a:r>
              <a:rPr lang="en-US" sz="700"/>
              <a:t> </a:t>
            </a:r>
            <a:r>
              <a:rPr lang="en-US" sz="700">
                <a:solidFill>
                  <a:schemeClr val="tx1"/>
                </a:solidFill>
              </a:rPr>
              <a:t>WG-8</a:t>
            </a:r>
            <a:r>
              <a:rPr lang="en-US" sz="700"/>
              <a:t>/05703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352A/16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9CFB434-7EB2-9DA7-2B9C-098F33151E2E}"/>
              </a:ext>
            </a:extLst>
          </p:cNvPr>
          <p:cNvSpPr/>
          <p:nvPr/>
        </p:nvSpPr>
        <p:spPr>
          <a:xfrm>
            <a:off x="6160894" y="2666833"/>
            <a:ext cx="1092200" cy="4257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MVO (AMMO)</a:t>
            </a:r>
          </a:p>
          <a:p>
            <a:pPr algn="ctr"/>
            <a:r>
              <a:rPr lang="en-US" sz="700"/>
              <a:t> </a:t>
            </a:r>
            <a:r>
              <a:rPr lang="en-US" sz="700">
                <a:solidFill>
                  <a:schemeClr val="tx1"/>
                </a:solidFill>
              </a:rPr>
              <a:t>WG-8</a:t>
            </a:r>
            <a:r>
              <a:rPr lang="en-US" sz="700"/>
              <a:t>/05703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352A/12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C0C1319-E430-3A18-1C32-A62B2E16583F}"/>
              </a:ext>
            </a:extLst>
          </p:cNvPr>
          <p:cNvSpPr/>
          <p:nvPr/>
        </p:nvSpPr>
        <p:spPr>
          <a:xfrm>
            <a:off x="4962623" y="2651449"/>
            <a:ext cx="1092200" cy="4257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MVO (AMMO)</a:t>
            </a:r>
          </a:p>
          <a:p>
            <a:pPr algn="ctr"/>
            <a:r>
              <a:rPr lang="en-US" sz="700"/>
              <a:t> </a:t>
            </a:r>
            <a:r>
              <a:rPr lang="en-US" sz="700">
                <a:solidFill>
                  <a:schemeClr val="tx1"/>
                </a:solidFill>
              </a:rPr>
              <a:t>WG-8</a:t>
            </a:r>
            <a:r>
              <a:rPr lang="en-US" sz="700"/>
              <a:t>/05703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352A/11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6A5DBD2-4FC1-AF16-9292-8D5B7294B00E}"/>
              </a:ext>
            </a:extLst>
          </p:cNvPr>
          <p:cNvSpPr/>
          <p:nvPr/>
        </p:nvSpPr>
        <p:spPr>
          <a:xfrm>
            <a:off x="4962623" y="3153484"/>
            <a:ext cx="1092200" cy="4257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MVO (AMMO)</a:t>
            </a:r>
          </a:p>
          <a:p>
            <a:pPr algn="ctr"/>
            <a:r>
              <a:rPr lang="en-US" sz="700"/>
              <a:t> </a:t>
            </a:r>
            <a:r>
              <a:rPr lang="en-US" sz="700">
                <a:solidFill>
                  <a:schemeClr val="tx1"/>
                </a:solidFill>
              </a:rPr>
              <a:t>WG-8</a:t>
            </a:r>
            <a:r>
              <a:rPr lang="en-US" sz="700"/>
              <a:t>/05703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352A/15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9FF68A0-549A-D44D-B660-3ED9B438BEB0}"/>
              </a:ext>
            </a:extLst>
          </p:cNvPr>
          <p:cNvSpPr/>
          <p:nvPr/>
        </p:nvSpPr>
        <p:spPr>
          <a:xfrm>
            <a:off x="3764451" y="3134545"/>
            <a:ext cx="1092200" cy="4257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MVO (AMMO)</a:t>
            </a:r>
          </a:p>
          <a:p>
            <a:pPr algn="ctr"/>
            <a:r>
              <a:rPr lang="en-US" sz="700"/>
              <a:t> </a:t>
            </a:r>
            <a:r>
              <a:rPr lang="en-US" sz="700">
                <a:solidFill>
                  <a:schemeClr val="tx1"/>
                </a:solidFill>
              </a:rPr>
              <a:t>WG-8</a:t>
            </a:r>
            <a:r>
              <a:rPr lang="en-US" sz="700"/>
              <a:t>/05703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352A/14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7CD9261-D783-92FF-EA10-4542854FD602}"/>
              </a:ext>
            </a:extLst>
          </p:cNvPr>
          <p:cNvSpPr/>
          <p:nvPr/>
        </p:nvSpPr>
        <p:spPr>
          <a:xfrm>
            <a:off x="7350610" y="2666833"/>
            <a:ext cx="1092200" cy="4257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MVO (AMMO)</a:t>
            </a:r>
          </a:p>
          <a:p>
            <a:pPr algn="ctr"/>
            <a:r>
              <a:rPr lang="en-US" sz="700"/>
              <a:t> </a:t>
            </a:r>
            <a:r>
              <a:rPr lang="en-US" sz="700">
                <a:solidFill>
                  <a:schemeClr val="tx1"/>
                </a:solidFill>
              </a:rPr>
              <a:t>WG-8</a:t>
            </a:r>
            <a:r>
              <a:rPr lang="en-US" sz="700"/>
              <a:t>/05703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352A/13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3EA7D4-5D71-8473-2203-986B4CCA4E5D}"/>
              </a:ext>
            </a:extLst>
          </p:cNvPr>
          <p:cNvCxnSpPr>
            <a:cxnSpLocks/>
          </p:cNvCxnSpPr>
          <p:nvPr/>
        </p:nvCxnSpPr>
        <p:spPr>
          <a:xfrm>
            <a:off x="3768725" y="1594558"/>
            <a:ext cx="4815037" cy="0"/>
          </a:xfrm>
          <a:prstGeom prst="line">
            <a:avLst/>
          </a:prstGeom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42EE5453-13AF-6B4C-F7FD-A19AE25990F3}"/>
              </a:ext>
            </a:extLst>
          </p:cNvPr>
          <p:cNvSpPr/>
          <p:nvPr/>
        </p:nvSpPr>
        <p:spPr>
          <a:xfrm>
            <a:off x="3664057" y="3652378"/>
            <a:ext cx="1209331" cy="4257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FUEL DIST SYS WKR (MVO)</a:t>
            </a:r>
          </a:p>
          <a:p>
            <a:pPr algn="ctr"/>
            <a:r>
              <a:rPr lang="en-US" sz="700"/>
              <a:t> </a:t>
            </a:r>
            <a:r>
              <a:rPr lang="en-US" sz="700">
                <a:solidFill>
                  <a:schemeClr val="tx1"/>
                </a:solidFill>
              </a:rPr>
              <a:t>WG-8</a:t>
            </a:r>
            <a:r>
              <a:rPr lang="en-US" sz="700"/>
              <a:t>/05413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352A/18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C437B07-66B9-66C5-4420-8539B14C69C6}"/>
              </a:ext>
            </a:extLst>
          </p:cNvPr>
          <p:cNvSpPr/>
          <p:nvPr/>
        </p:nvSpPr>
        <p:spPr>
          <a:xfrm>
            <a:off x="7377901" y="3156572"/>
            <a:ext cx="1092200" cy="4257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HVY MOB EQUIP RPR </a:t>
            </a:r>
          </a:p>
          <a:p>
            <a:pPr algn="ctr"/>
            <a:r>
              <a:rPr lang="en-US" sz="700"/>
              <a:t> </a:t>
            </a:r>
            <a:r>
              <a:rPr lang="en-US" sz="700">
                <a:solidFill>
                  <a:schemeClr val="tx1"/>
                </a:solidFill>
              </a:rPr>
              <a:t>WG-8</a:t>
            </a:r>
            <a:r>
              <a:rPr lang="en-US" sz="700"/>
              <a:t>/05703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352A/17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376D623-7781-A1B4-0B31-21A705B27E9B}"/>
              </a:ext>
            </a:extLst>
          </p:cNvPr>
          <p:cNvCxnSpPr>
            <a:cxnSpLocks/>
          </p:cNvCxnSpPr>
          <p:nvPr/>
        </p:nvCxnSpPr>
        <p:spPr>
          <a:xfrm>
            <a:off x="3768725" y="1594558"/>
            <a:ext cx="0" cy="107619"/>
          </a:xfrm>
          <a:prstGeom prst="line">
            <a:avLst/>
          </a:prstGeom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6B3D1642-895B-5925-80E0-E22B1C99D1CA}"/>
              </a:ext>
            </a:extLst>
          </p:cNvPr>
          <p:cNvCxnSpPr>
            <a:cxnSpLocks/>
          </p:cNvCxnSpPr>
          <p:nvPr/>
        </p:nvCxnSpPr>
        <p:spPr>
          <a:xfrm>
            <a:off x="8583762" y="1594558"/>
            <a:ext cx="0" cy="132080"/>
          </a:xfrm>
          <a:prstGeom prst="line">
            <a:avLst/>
          </a:prstGeom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FD1839BD-235B-8801-5722-D973E292622F}"/>
              </a:ext>
            </a:extLst>
          </p:cNvPr>
          <p:cNvSpPr/>
          <p:nvPr/>
        </p:nvSpPr>
        <p:spPr>
          <a:xfrm>
            <a:off x="4922002" y="3652378"/>
            <a:ext cx="1209330" cy="4257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FUEL DIST SYS WKR MVO</a:t>
            </a:r>
          </a:p>
          <a:p>
            <a:pPr algn="ctr"/>
            <a:r>
              <a:rPr lang="en-US" sz="700"/>
              <a:t> </a:t>
            </a:r>
            <a:r>
              <a:rPr lang="en-US" sz="700">
                <a:solidFill>
                  <a:schemeClr val="tx1"/>
                </a:solidFill>
              </a:rPr>
              <a:t>WG-8</a:t>
            </a:r>
            <a:r>
              <a:rPr lang="en-US" sz="700"/>
              <a:t>/05413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352A/19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D0A7EB1-5B83-0163-C232-E63A3597C4D2}"/>
              </a:ext>
            </a:extLst>
          </p:cNvPr>
          <p:cNvSpPr/>
          <p:nvPr/>
        </p:nvSpPr>
        <p:spPr>
          <a:xfrm>
            <a:off x="6173481" y="3652378"/>
            <a:ext cx="1204419" cy="4257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FUEL DIST SYS WKR MVO</a:t>
            </a:r>
          </a:p>
          <a:p>
            <a:pPr algn="ctr"/>
            <a:r>
              <a:rPr lang="en-US" sz="700"/>
              <a:t> </a:t>
            </a:r>
            <a:r>
              <a:rPr lang="en-US" sz="700">
                <a:solidFill>
                  <a:schemeClr val="tx1"/>
                </a:solidFill>
              </a:rPr>
              <a:t>WG-8</a:t>
            </a:r>
            <a:r>
              <a:rPr lang="en-US" sz="700"/>
              <a:t>/05413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352A/20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A7A20412-8D81-C1A9-3681-7E75F952764F}"/>
              </a:ext>
            </a:extLst>
          </p:cNvPr>
          <p:cNvGraphicFramePr>
            <a:graphicFrameLocks noGrp="1"/>
          </p:cNvGraphicFramePr>
          <p:nvPr/>
        </p:nvGraphicFramePr>
        <p:xfrm>
          <a:off x="131970" y="775245"/>
          <a:ext cx="3275292" cy="146452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18823">
                  <a:extLst>
                    <a:ext uri="{9D8B030D-6E8A-4147-A177-3AD203B41FA5}">
                      <a16:colId xmlns:a16="http://schemas.microsoft.com/office/drawing/2014/main" val="1251857708"/>
                    </a:ext>
                  </a:extLst>
                </a:gridCol>
                <a:gridCol w="818823">
                  <a:extLst>
                    <a:ext uri="{9D8B030D-6E8A-4147-A177-3AD203B41FA5}">
                      <a16:colId xmlns:a16="http://schemas.microsoft.com/office/drawing/2014/main" val="593746120"/>
                    </a:ext>
                  </a:extLst>
                </a:gridCol>
                <a:gridCol w="818823">
                  <a:extLst>
                    <a:ext uri="{9D8B030D-6E8A-4147-A177-3AD203B41FA5}">
                      <a16:colId xmlns:a16="http://schemas.microsoft.com/office/drawing/2014/main" val="1901529287"/>
                    </a:ext>
                  </a:extLst>
                </a:gridCol>
                <a:gridCol w="818823">
                  <a:extLst>
                    <a:ext uri="{9D8B030D-6E8A-4147-A177-3AD203B41FA5}">
                      <a16:colId xmlns:a16="http://schemas.microsoft.com/office/drawing/2014/main" val="2510587214"/>
                    </a:ext>
                  </a:extLst>
                </a:gridCol>
              </a:tblGrid>
              <a:tr h="240588">
                <a:tc>
                  <a:txBody>
                    <a:bodyPr/>
                    <a:lstStyle/>
                    <a:p>
                      <a:r>
                        <a:rPr lang="en-US" sz="120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O/H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Auth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Req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281695"/>
                  </a:ext>
                </a:extLst>
              </a:tr>
              <a:tr h="320784">
                <a:tc>
                  <a:txBody>
                    <a:bodyPr/>
                    <a:lstStyle/>
                    <a:p>
                      <a:r>
                        <a:rPr lang="en-US" sz="1200"/>
                        <a:t>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1359406"/>
                  </a:ext>
                </a:extLst>
              </a:tr>
              <a:tr h="320784">
                <a:tc>
                  <a:txBody>
                    <a:bodyPr/>
                    <a:lstStyle/>
                    <a:p>
                      <a:r>
                        <a:rPr lang="en-US" sz="1200"/>
                        <a:t>Enlisted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0488884"/>
                  </a:ext>
                </a:extLst>
              </a:tr>
              <a:tr h="240588">
                <a:tc>
                  <a:txBody>
                    <a:bodyPr/>
                    <a:lstStyle/>
                    <a:p>
                      <a:r>
                        <a:rPr lang="en-US" sz="1200"/>
                        <a:t>Civilian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263022"/>
                  </a:ext>
                </a:extLst>
              </a:tr>
              <a:tr h="240588">
                <a:tc>
                  <a:txBody>
                    <a:bodyPr/>
                    <a:lstStyle/>
                    <a:p>
                      <a:r>
                        <a:rPr lang="en-US" sz="1200" b="1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6655180"/>
                  </a:ext>
                </a:extLst>
              </a:tr>
            </a:tbl>
          </a:graphicData>
        </a:graphic>
      </p:graphicFrame>
      <p:sp>
        <p:nvSpPr>
          <p:cNvPr id="26" name="Rectangle 25">
            <a:extLst>
              <a:ext uri="{FF2B5EF4-FFF2-40B4-BE49-F238E27FC236}">
                <a16:creationId xmlns:a16="http://schemas.microsoft.com/office/drawing/2014/main" id="{F2E0351E-FAA6-29A9-9015-DA6D66A05956}"/>
              </a:ext>
            </a:extLst>
          </p:cNvPr>
          <p:cNvSpPr/>
          <p:nvPr/>
        </p:nvSpPr>
        <p:spPr>
          <a:xfrm>
            <a:off x="5561112" y="1030848"/>
            <a:ext cx="1078481" cy="40595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Devon Henry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MVO VEH OP SUPV</a:t>
            </a:r>
          </a:p>
          <a:p>
            <a:pPr algn="ctr"/>
            <a:r>
              <a:rPr lang="en-US" sz="700"/>
              <a:t>WS-08/ 05703</a:t>
            </a:r>
          </a:p>
          <a:p>
            <a:pPr algn="ctr"/>
            <a:r>
              <a:rPr lang="en-US" sz="700"/>
              <a:t>352A/01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13E30A-3F59-6D43-6580-3F545BC54F84}"/>
              </a:ext>
            </a:extLst>
          </p:cNvPr>
          <p:cNvSpPr/>
          <p:nvPr/>
        </p:nvSpPr>
        <p:spPr>
          <a:xfrm>
            <a:off x="4949803" y="1694658"/>
            <a:ext cx="1146254" cy="4059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/>
              <a:t>SGT Rogers</a:t>
            </a:r>
          </a:p>
          <a:p>
            <a:pPr algn="ctr"/>
            <a:r>
              <a:rPr lang="en-US" sz="700"/>
              <a:t>PETRL INV CON SPEC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E-5/92F2O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352A/03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9CC9FB-C2E3-7FF2-FFB0-7F94EFF4B5E8}"/>
              </a:ext>
            </a:extLst>
          </p:cNvPr>
          <p:cNvSpPr/>
          <p:nvPr/>
        </p:nvSpPr>
        <p:spPr>
          <a:xfrm>
            <a:off x="3807999" y="1697559"/>
            <a:ext cx="1118834" cy="40595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/>
              <a:t>SGT Boone </a:t>
            </a:r>
          </a:p>
          <a:p>
            <a:pPr algn="ctr"/>
            <a:r>
              <a:rPr lang="en-US" sz="700"/>
              <a:t>PETRL DIST SGT</a:t>
            </a:r>
          </a:p>
          <a:p>
            <a:pPr algn="ctr"/>
            <a:r>
              <a:rPr lang="en-US" sz="700">
                <a:solidFill>
                  <a:srgbClr val="FF0000"/>
                </a:solidFill>
              </a:rPr>
              <a:t>E-6/92F3O</a:t>
            </a:r>
          </a:p>
          <a:p>
            <a:pPr algn="ctr"/>
            <a:r>
              <a:rPr lang="en-US" sz="700"/>
              <a:t>352A/02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5893193-D582-02F2-00B8-5A9A45AECA8F}"/>
              </a:ext>
            </a:extLst>
          </p:cNvPr>
          <p:cNvSpPr/>
          <p:nvPr/>
        </p:nvSpPr>
        <p:spPr>
          <a:xfrm>
            <a:off x="7316088" y="2150583"/>
            <a:ext cx="1092200" cy="4257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SPC Best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PETRL LT VEH OP</a:t>
            </a:r>
          </a:p>
          <a:p>
            <a:pPr algn="ctr"/>
            <a:r>
              <a:rPr lang="en-US" sz="700"/>
              <a:t> </a:t>
            </a:r>
            <a:r>
              <a:rPr lang="en-US" sz="700">
                <a:solidFill>
                  <a:srgbClr val="FF0000"/>
                </a:solidFill>
              </a:rPr>
              <a:t>E-3/92F1O</a:t>
            </a:r>
          </a:p>
          <a:p>
            <a:pPr algn="ctr"/>
            <a:r>
              <a:rPr lang="en-US" sz="700"/>
              <a:t> 352A/09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76B8A05-72D5-CBF4-ADE9-D7CA20C538D2}"/>
              </a:ext>
            </a:extLst>
          </p:cNvPr>
          <p:cNvSpPr/>
          <p:nvPr/>
        </p:nvSpPr>
        <p:spPr>
          <a:xfrm>
            <a:off x="7331074" y="1693165"/>
            <a:ext cx="1092200" cy="41034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/>
              <a:t>SGT Melissa Pernell</a:t>
            </a:r>
          </a:p>
          <a:p>
            <a:pPr algn="ctr"/>
            <a:r>
              <a:rPr lang="en-US" sz="700"/>
              <a:t>PETRL LT VEH OP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rgbClr val="FF0000"/>
                </a:solidFill>
              </a:rPr>
              <a:t>E-4/92F1O</a:t>
            </a:r>
          </a:p>
          <a:p>
            <a:pPr algn="ctr"/>
            <a:r>
              <a:rPr lang="en-US" sz="700"/>
              <a:t>352A/05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AFEA898-D340-F01C-73A1-33730580AB66}"/>
              </a:ext>
            </a:extLst>
          </p:cNvPr>
          <p:cNvSpPr/>
          <p:nvPr/>
        </p:nvSpPr>
        <p:spPr>
          <a:xfrm>
            <a:off x="3768725" y="2147675"/>
            <a:ext cx="1153277" cy="4257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SGT </a:t>
            </a:r>
            <a:r>
              <a:rPr lang="en-US" sz="700" err="1">
                <a:solidFill>
                  <a:schemeClr val="tx1"/>
                </a:solidFill>
              </a:rPr>
              <a:t>Nwaichi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PETRL LT VEH OP</a:t>
            </a:r>
          </a:p>
          <a:p>
            <a:pPr algn="ctr"/>
            <a:r>
              <a:rPr lang="en-US" sz="700">
                <a:solidFill>
                  <a:srgbClr val="FF0000"/>
                </a:solidFill>
              </a:rPr>
              <a:t>E-4/92F1O</a:t>
            </a:r>
          </a:p>
          <a:p>
            <a:pPr algn="ctr"/>
            <a:r>
              <a:rPr lang="en-US" sz="700"/>
              <a:t>352A/06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DC3B66E-B7A0-9A78-6B19-8B1C9659C3AC}"/>
              </a:ext>
            </a:extLst>
          </p:cNvPr>
          <p:cNvSpPr/>
          <p:nvPr/>
        </p:nvSpPr>
        <p:spPr>
          <a:xfrm>
            <a:off x="4962623" y="2143241"/>
            <a:ext cx="1133434" cy="4257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SGT Diaz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PETRL LT VEH OP</a:t>
            </a:r>
          </a:p>
          <a:p>
            <a:pPr algn="ctr"/>
            <a:r>
              <a:rPr lang="en-US" sz="700">
                <a:solidFill>
                  <a:srgbClr val="FF0000"/>
                </a:solidFill>
              </a:rPr>
              <a:t>E-3/92F1O</a:t>
            </a:r>
          </a:p>
          <a:p>
            <a:pPr algn="ctr"/>
            <a:r>
              <a:rPr lang="en-US" sz="700"/>
              <a:t>352A/07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75668DE-7D27-5C32-C2F7-6F15024AAC6F}"/>
              </a:ext>
            </a:extLst>
          </p:cNvPr>
          <p:cNvSpPr/>
          <p:nvPr/>
        </p:nvSpPr>
        <p:spPr>
          <a:xfrm>
            <a:off x="6146054" y="2132122"/>
            <a:ext cx="1092200" cy="42571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SPC OGLETREE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PETRL LT VEH OP</a:t>
            </a:r>
          </a:p>
          <a:p>
            <a:pPr algn="ctr"/>
            <a:r>
              <a:rPr lang="en-US" sz="700">
                <a:solidFill>
                  <a:srgbClr val="FF0000"/>
                </a:solidFill>
              </a:rPr>
              <a:t>E-3/92F1O</a:t>
            </a:r>
          </a:p>
          <a:p>
            <a:pPr algn="ctr"/>
            <a:r>
              <a:rPr lang="en-US" sz="700"/>
              <a:t>352A/08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9EA3D7E-5286-A615-50E4-1A37FF4D2CDD}"/>
              </a:ext>
            </a:extLst>
          </p:cNvPr>
          <p:cNvSpPr/>
          <p:nvPr/>
        </p:nvSpPr>
        <p:spPr>
          <a:xfrm>
            <a:off x="6133867" y="1690445"/>
            <a:ext cx="1146254" cy="4059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SGT Lopez</a:t>
            </a:r>
          </a:p>
          <a:p>
            <a:pPr algn="ctr"/>
            <a:r>
              <a:rPr lang="en-US" sz="700"/>
              <a:t>PETRL INV CON SPEC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E-5/92F2O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352A/04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A1EF1A8-0485-9AD7-8F7A-B83224B1A32F}"/>
              </a:ext>
            </a:extLst>
          </p:cNvPr>
          <p:cNvCxnSpPr>
            <a:cxnSpLocks/>
          </p:cNvCxnSpPr>
          <p:nvPr/>
        </p:nvCxnSpPr>
        <p:spPr>
          <a:xfrm flipV="1">
            <a:off x="6096000" y="1436799"/>
            <a:ext cx="0" cy="157759"/>
          </a:xfrm>
          <a:prstGeom prst="line">
            <a:avLst/>
          </a:prstGeom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5BE57718-AE99-55A0-86A2-E0A7D10FDAE1}"/>
              </a:ext>
            </a:extLst>
          </p:cNvPr>
          <p:cNvSpPr/>
          <p:nvPr/>
        </p:nvSpPr>
        <p:spPr>
          <a:xfrm>
            <a:off x="3790128" y="2656717"/>
            <a:ext cx="1078481" cy="40595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MVO (AMMO)</a:t>
            </a:r>
          </a:p>
          <a:p>
            <a:pPr algn="ctr"/>
            <a:r>
              <a:rPr lang="en-US" sz="700"/>
              <a:t> </a:t>
            </a:r>
            <a:r>
              <a:rPr lang="en-US" sz="700">
                <a:solidFill>
                  <a:schemeClr val="tx1"/>
                </a:solidFill>
              </a:rPr>
              <a:t>WG-8</a:t>
            </a:r>
            <a:r>
              <a:rPr lang="en-US" sz="700"/>
              <a:t>/05703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352A/10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7A1ADEF-BE61-536D-1F9D-C49D194D9E31}"/>
              </a:ext>
            </a:extLst>
          </p:cNvPr>
          <p:cNvSpPr txBox="1"/>
          <p:nvPr/>
        </p:nvSpPr>
        <p:spPr>
          <a:xfrm>
            <a:off x="6255900" y="1600436"/>
            <a:ext cx="8467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Not Authorized</a:t>
            </a:r>
          </a:p>
          <a:p>
            <a:endParaRPr lang="en-US" sz="200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2721091-C0BC-BF5F-68D5-4074D4E2D4D0}"/>
              </a:ext>
            </a:extLst>
          </p:cNvPr>
          <p:cNvSpPr txBox="1"/>
          <p:nvPr/>
        </p:nvSpPr>
        <p:spPr>
          <a:xfrm>
            <a:off x="4061925" y="2596034"/>
            <a:ext cx="4972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AF37243-47C4-A4C3-CD80-18BAA2F93455}"/>
              </a:ext>
            </a:extLst>
          </p:cNvPr>
          <p:cNvSpPr txBox="1"/>
          <p:nvPr/>
        </p:nvSpPr>
        <p:spPr>
          <a:xfrm>
            <a:off x="5267876" y="2593882"/>
            <a:ext cx="4972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B9B643B-2B1F-4C18-4755-08B667E8482C}"/>
              </a:ext>
            </a:extLst>
          </p:cNvPr>
          <p:cNvSpPr txBox="1"/>
          <p:nvPr/>
        </p:nvSpPr>
        <p:spPr>
          <a:xfrm>
            <a:off x="6496127" y="2611310"/>
            <a:ext cx="4972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2D15644-5018-743E-4873-6D361C079AC2}"/>
              </a:ext>
            </a:extLst>
          </p:cNvPr>
          <p:cNvSpPr txBox="1"/>
          <p:nvPr/>
        </p:nvSpPr>
        <p:spPr>
          <a:xfrm>
            <a:off x="7648084" y="2628897"/>
            <a:ext cx="4972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90BB34B-CA6A-6F98-EF39-1A1A16FC8123}"/>
              </a:ext>
            </a:extLst>
          </p:cNvPr>
          <p:cNvSpPr txBox="1"/>
          <p:nvPr/>
        </p:nvSpPr>
        <p:spPr>
          <a:xfrm>
            <a:off x="4015022" y="3060949"/>
            <a:ext cx="4972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F19C384-1D9A-76EA-BEF4-48DE5FAECF9D}"/>
              </a:ext>
            </a:extLst>
          </p:cNvPr>
          <p:cNvSpPr txBox="1"/>
          <p:nvPr/>
        </p:nvSpPr>
        <p:spPr>
          <a:xfrm>
            <a:off x="5274304" y="3094748"/>
            <a:ext cx="4972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3829A83-D621-535D-1F78-DFC64DC115C6}"/>
              </a:ext>
            </a:extLst>
          </p:cNvPr>
          <p:cNvSpPr txBox="1"/>
          <p:nvPr/>
        </p:nvSpPr>
        <p:spPr>
          <a:xfrm>
            <a:off x="6499379" y="3128270"/>
            <a:ext cx="4972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0A730C1-2879-19F2-D32D-F9B13F8BCDE1}"/>
              </a:ext>
            </a:extLst>
          </p:cNvPr>
          <p:cNvSpPr/>
          <p:nvPr/>
        </p:nvSpPr>
        <p:spPr>
          <a:xfrm>
            <a:off x="3764451" y="4280079"/>
            <a:ext cx="1092200" cy="4870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Edwin Heard</a:t>
            </a:r>
          </a:p>
          <a:p>
            <a:pPr algn="ctr"/>
            <a:r>
              <a:rPr lang="en-US" sz="700"/>
              <a:t>POL Harmony Church (Fuel Point)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FB19FE7-5459-2D0A-BCD2-3F7424DAEEEE}"/>
              </a:ext>
            </a:extLst>
          </p:cNvPr>
          <p:cNvSpPr txBox="1"/>
          <p:nvPr/>
        </p:nvSpPr>
        <p:spPr>
          <a:xfrm>
            <a:off x="4081376" y="4600935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BB670D4-F38D-3286-6F74-517B52C5E460}"/>
              </a:ext>
            </a:extLst>
          </p:cNvPr>
          <p:cNvSpPr/>
          <p:nvPr/>
        </p:nvSpPr>
        <p:spPr>
          <a:xfrm>
            <a:off x="4949803" y="4280079"/>
            <a:ext cx="1092200" cy="4870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Carl Hopkins</a:t>
            </a:r>
          </a:p>
          <a:p>
            <a:pPr algn="ctr"/>
            <a:r>
              <a:rPr lang="en-US" sz="700"/>
              <a:t>Yano Wash Rack Harmony Church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258747B-4468-FEE9-0E08-B94440E4D34D}"/>
              </a:ext>
            </a:extLst>
          </p:cNvPr>
          <p:cNvSpPr txBox="1"/>
          <p:nvPr/>
        </p:nvSpPr>
        <p:spPr>
          <a:xfrm>
            <a:off x="5256007" y="4613068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A33D5A59-5CD7-976F-AF98-50FF383715DA}"/>
              </a:ext>
            </a:extLst>
          </p:cNvPr>
          <p:cNvSpPr/>
          <p:nvPr/>
        </p:nvSpPr>
        <p:spPr>
          <a:xfrm>
            <a:off x="6185840" y="4283776"/>
            <a:ext cx="1092200" cy="4870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Eric Boyd</a:t>
            </a:r>
          </a:p>
          <a:p>
            <a:pPr algn="ctr"/>
            <a:r>
              <a:rPr lang="en-US" sz="700"/>
              <a:t>Ammo Coordinator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076DF1D2-950B-B4AA-42E1-2895884DA397}"/>
              </a:ext>
            </a:extLst>
          </p:cNvPr>
          <p:cNvSpPr txBox="1"/>
          <p:nvPr/>
        </p:nvSpPr>
        <p:spPr>
          <a:xfrm>
            <a:off x="6484115" y="4584284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86EAF28-D70A-E1D2-6C9B-D61C0F3C0AC5}"/>
              </a:ext>
            </a:extLst>
          </p:cNvPr>
          <p:cNvSpPr/>
          <p:nvPr/>
        </p:nvSpPr>
        <p:spPr>
          <a:xfrm>
            <a:off x="7406021" y="4263161"/>
            <a:ext cx="1092200" cy="4870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Kimberly Williams </a:t>
            </a:r>
          </a:p>
          <a:p>
            <a:pPr algn="ctr"/>
            <a:r>
              <a:rPr lang="en-US" sz="700"/>
              <a:t>Supply Tech: ASP/GPC HLDR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B364860-4F1F-F310-15E6-7A6260765276}"/>
              </a:ext>
            </a:extLst>
          </p:cNvPr>
          <p:cNvSpPr txBox="1"/>
          <p:nvPr/>
        </p:nvSpPr>
        <p:spPr>
          <a:xfrm>
            <a:off x="7720152" y="4587364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  <p:sp>
        <p:nvSpPr>
          <p:cNvPr id="1028" name="Rectangle 1027">
            <a:extLst>
              <a:ext uri="{FF2B5EF4-FFF2-40B4-BE49-F238E27FC236}">
                <a16:creationId xmlns:a16="http://schemas.microsoft.com/office/drawing/2014/main" id="{D50ED764-3F51-ED25-DBE8-0D65CCD7A03D}"/>
              </a:ext>
            </a:extLst>
          </p:cNvPr>
          <p:cNvSpPr/>
          <p:nvPr/>
        </p:nvSpPr>
        <p:spPr>
          <a:xfrm>
            <a:off x="3783100" y="4845271"/>
            <a:ext cx="1092200" cy="4257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/>
              <a:t>Robert Thomas</a:t>
            </a:r>
          </a:p>
          <a:p>
            <a:pPr algn="ctr"/>
            <a:r>
              <a:rPr lang="en-US" sz="700"/>
              <a:t>POL Kelley Hill (Fuel Point)</a:t>
            </a:r>
          </a:p>
        </p:txBody>
      </p:sp>
      <p:sp>
        <p:nvSpPr>
          <p:cNvPr id="1030" name="Rectangle 1029">
            <a:extLst>
              <a:ext uri="{FF2B5EF4-FFF2-40B4-BE49-F238E27FC236}">
                <a16:creationId xmlns:a16="http://schemas.microsoft.com/office/drawing/2014/main" id="{64F3A746-92CB-BED7-44C3-DE7577647AAB}"/>
              </a:ext>
            </a:extLst>
          </p:cNvPr>
          <p:cNvSpPr/>
          <p:nvPr/>
        </p:nvSpPr>
        <p:spPr>
          <a:xfrm>
            <a:off x="4978291" y="4851685"/>
            <a:ext cx="1209331" cy="4257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/>
              <a:t>Johnnie Kelly</a:t>
            </a:r>
          </a:p>
          <a:p>
            <a:pPr algn="ctr"/>
            <a:r>
              <a:rPr lang="en-US" sz="700"/>
              <a:t>Ammo Supervisor (Chief CLS V BR)</a:t>
            </a:r>
          </a:p>
        </p:txBody>
      </p:sp>
      <p:sp>
        <p:nvSpPr>
          <p:cNvPr id="1031" name="Rectangle 1030">
            <a:extLst>
              <a:ext uri="{FF2B5EF4-FFF2-40B4-BE49-F238E27FC236}">
                <a16:creationId xmlns:a16="http://schemas.microsoft.com/office/drawing/2014/main" id="{D7140343-20E5-D155-8F43-913BCDB84311}"/>
              </a:ext>
            </a:extLst>
          </p:cNvPr>
          <p:cNvSpPr/>
          <p:nvPr/>
        </p:nvSpPr>
        <p:spPr>
          <a:xfrm>
            <a:off x="6272454" y="4845271"/>
            <a:ext cx="1005586" cy="4257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/>
              <a:t>Marvin Chestnut</a:t>
            </a:r>
          </a:p>
          <a:p>
            <a:pPr algn="ctr"/>
            <a:r>
              <a:rPr lang="en-US" sz="700"/>
              <a:t>Ammo Supervisor</a:t>
            </a:r>
          </a:p>
        </p:txBody>
      </p:sp>
      <p:sp>
        <p:nvSpPr>
          <p:cNvPr id="1032" name="Rectangle 1031">
            <a:extLst>
              <a:ext uri="{FF2B5EF4-FFF2-40B4-BE49-F238E27FC236}">
                <a16:creationId xmlns:a16="http://schemas.microsoft.com/office/drawing/2014/main" id="{981D8AFD-BF72-A218-BF7F-664A6B709477}"/>
              </a:ext>
            </a:extLst>
          </p:cNvPr>
          <p:cNvSpPr/>
          <p:nvPr/>
        </p:nvSpPr>
        <p:spPr>
          <a:xfrm>
            <a:off x="7406022" y="4828512"/>
            <a:ext cx="1092200" cy="4257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/>
              <a:t>James Hussey</a:t>
            </a:r>
          </a:p>
          <a:p>
            <a:pPr algn="ctr"/>
            <a:r>
              <a:rPr lang="en-US" sz="700"/>
              <a:t>Ammo Supervisor</a:t>
            </a:r>
          </a:p>
        </p:txBody>
      </p:sp>
      <p:sp>
        <p:nvSpPr>
          <p:cNvPr id="1033" name="TextBox 1032">
            <a:extLst>
              <a:ext uri="{FF2B5EF4-FFF2-40B4-BE49-F238E27FC236}">
                <a16:creationId xmlns:a16="http://schemas.microsoft.com/office/drawing/2014/main" id="{FDAAFBAA-6380-F56D-2DEB-5ACBFD9A50B6}"/>
              </a:ext>
            </a:extLst>
          </p:cNvPr>
          <p:cNvSpPr txBox="1"/>
          <p:nvPr/>
        </p:nvSpPr>
        <p:spPr>
          <a:xfrm>
            <a:off x="7672080" y="3106062"/>
            <a:ext cx="4972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1034" name="TextBox 1033">
            <a:extLst>
              <a:ext uri="{FF2B5EF4-FFF2-40B4-BE49-F238E27FC236}">
                <a16:creationId xmlns:a16="http://schemas.microsoft.com/office/drawing/2014/main" id="{8D639C62-8B3D-0609-A81F-78F6395EE790}"/>
              </a:ext>
            </a:extLst>
          </p:cNvPr>
          <p:cNvSpPr txBox="1"/>
          <p:nvPr/>
        </p:nvSpPr>
        <p:spPr>
          <a:xfrm>
            <a:off x="3996783" y="3590741"/>
            <a:ext cx="4972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1035" name="TextBox 1034">
            <a:extLst>
              <a:ext uri="{FF2B5EF4-FFF2-40B4-BE49-F238E27FC236}">
                <a16:creationId xmlns:a16="http://schemas.microsoft.com/office/drawing/2014/main" id="{05B216CB-E76B-3592-12B1-89C1964CE067}"/>
              </a:ext>
            </a:extLst>
          </p:cNvPr>
          <p:cNvSpPr txBox="1"/>
          <p:nvPr/>
        </p:nvSpPr>
        <p:spPr>
          <a:xfrm>
            <a:off x="5309707" y="3590741"/>
            <a:ext cx="4972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1036" name="TextBox 1035">
            <a:extLst>
              <a:ext uri="{FF2B5EF4-FFF2-40B4-BE49-F238E27FC236}">
                <a16:creationId xmlns:a16="http://schemas.microsoft.com/office/drawing/2014/main" id="{7E8C4CE1-5361-DB09-D179-0F5A42D14507}"/>
              </a:ext>
            </a:extLst>
          </p:cNvPr>
          <p:cNvSpPr txBox="1"/>
          <p:nvPr/>
        </p:nvSpPr>
        <p:spPr>
          <a:xfrm>
            <a:off x="6519037" y="3613416"/>
            <a:ext cx="49725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Vacant</a:t>
            </a:r>
          </a:p>
        </p:txBody>
      </p:sp>
      <p:sp>
        <p:nvSpPr>
          <p:cNvPr id="1038" name="TextBox 1037">
            <a:extLst>
              <a:ext uri="{FF2B5EF4-FFF2-40B4-BE49-F238E27FC236}">
                <a16:creationId xmlns:a16="http://schemas.microsoft.com/office/drawing/2014/main" id="{8727F501-930B-C14B-7EE5-8E0D46034429}"/>
              </a:ext>
            </a:extLst>
          </p:cNvPr>
          <p:cNvSpPr txBox="1"/>
          <p:nvPr/>
        </p:nvSpPr>
        <p:spPr>
          <a:xfrm>
            <a:off x="4081376" y="5120487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  <p:sp>
        <p:nvSpPr>
          <p:cNvPr id="1039" name="TextBox 1038">
            <a:extLst>
              <a:ext uri="{FF2B5EF4-FFF2-40B4-BE49-F238E27FC236}">
                <a16:creationId xmlns:a16="http://schemas.microsoft.com/office/drawing/2014/main" id="{46BEE971-B2E1-FEEB-3AFE-61EA24D1F995}"/>
              </a:ext>
            </a:extLst>
          </p:cNvPr>
          <p:cNvSpPr txBox="1"/>
          <p:nvPr/>
        </p:nvSpPr>
        <p:spPr>
          <a:xfrm>
            <a:off x="5336428" y="5139609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  <p:sp>
        <p:nvSpPr>
          <p:cNvPr id="1040" name="TextBox 1039">
            <a:extLst>
              <a:ext uri="{FF2B5EF4-FFF2-40B4-BE49-F238E27FC236}">
                <a16:creationId xmlns:a16="http://schemas.microsoft.com/office/drawing/2014/main" id="{FA4D6E9A-CCBF-E180-9F5C-F70A04FA624B}"/>
              </a:ext>
            </a:extLst>
          </p:cNvPr>
          <p:cNvSpPr txBox="1"/>
          <p:nvPr/>
        </p:nvSpPr>
        <p:spPr>
          <a:xfrm>
            <a:off x="6527422" y="5106206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  <p:sp>
        <p:nvSpPr>
          <p:cNvPr id="1041" name="TextBox 1040">
            <a:extLst>
              <a:ext uri="{FF2B5EF4-FFF2-40B4-BE49-F238E27FC236}">
                <a16:creationId xmlns:a16="http://schemas.microsoft.com/office/drawing/2014/main" id="{91CEB6C1-8E43-C796-025D-236D678ABC04}"/>
              </a:ext>
            </a:extLst>
          </p:cNvPr>
          <p:cNvSpPr txBox="1"/>
          <p:nvPr/>
        </p:nvSpPr>
        <p:spPr>
          <a:xfrm>
            <a:off x="7729736" y="5074381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086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8C8550E-ABF0-84F9-211F-F0452F1D3D8C}"/>
              </a:ext>
            </a:extLst>
          </p:cNvPr>
          <p:cNvSpPr txBox="1"/>
          <p:nvPr/>
        </p:nvSpPr>
        <p:spPr>
          <a:xfrm>
            <a:off x="0" y="107224"/>
            <a:ext cx="121659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 Arial"/>
                <a:ea typeface="+mn-ea"/>
                <a:cs typeface="+mn-cs"/>
              </a:rPr>
              <a:t>Ammo BR (CLS V) (</a:t>
            </a:r>
            <a:r>
              <a:rPr lang="en-US" sz="3600" b="0" i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W6NFG1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 Arial"/>
                <a:ea typeface="+mn-ea"/>
                <a:cs typeface="+mn-cs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7D01CBF-EF52-EB91-83E8-3191B78E93F3}"/>
              </a:ext>
            </a:extLst>
          </p:cNvPr>
          <p:cNvSpPr txBox="1"/>
          <p:nvPr/>
        </p:nvSpPr>
        <p:spPr>
          <a:xfrm>
            <a:off x="6096000" y="15339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Contact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CPT Shawn Miracle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(706) 604-5153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>
                <a:solidFill>
                  <a:prstClr val="black"/>
                </a:solidFill>
                <a:latin typeface="Arial"/>
                <a:cs typeface="Arial"/>
              </a:rPr>
              <a:t>shawn-michael.m.miracle.mil@army.mil</a:t>
            </a:r>
            <a:endParaRPr kumimoji="0" lang="en-US" sz="900" b="1" i="0" u="sng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835F88-454B-28C9-D651-6E64CECEE8B3}"/>
              </a:ext>
            </a:extLst>
          </p:cNvPr>
          <p:cNvSpPr txBox="1"/>
          <p:nvPr/>
        </p:nvSpPr>
        <p:spPr>
          <a:xfrm>
            <a:off x="5493657" y="689145"/>
            <a:ext cx="1204686" cy="2308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>
                <a:cs typeface="Calibri"/>
              </a:rPr>
              <a:t>ASP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C87F7E3-A932-EB2A-D4DC-2CB40157EB39}"/>
              </a:ext>
            </a:extLst>
          </p:cNvPr>
          <p:cNvCxnSpPr>
            <a:cxnSpLocks/>
            <a:endCxn id="6" idx="2"/>
          </p:cNvCxnSpPr>
          <p:nvPr/>
        </p:nvCxnSpPr>
        <p:spPr>
          <a:xfrm>
            <a:off x="6096000" y="919977"/>
            <a:ext cx="0" cy="0"/>
          </a:xfrm>
          <a:prstGeom prst="line">
            <a:avLst/>
          </a:prstGeom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A72D3EE-5CAE-4814-8612-D436CFAF07E7}"/>
              </a:ext>
            </a:extLst>
          </p:cNvPr>
          <p:cNvCxnSpPr>
            <a:cxnSpLocks/>
          </p:cNvCxnSpPr>
          <p:nvPr/>
        </p:nvCxnSpPr>
        <p:spPr>
          <a:xfrm>
            <a:off x="3512444" y="1562550"/>
            <a:ext cx="5115040" cy="0"/>
          </a:xfrm>
          <a:prstGeom prst="line">
            <a:avLst/>
          </a:prstGeom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318D9A2-E2C3-9722-E58F-DF0156C914CA}"/>
              </a:ext>
            </a:extLst>
          </p:cNvPr>
          <p:cNvCxnSpPr>
            <a:cxnSpLocks/>
          </p:cNvCxnSpPr>
          <p:nvPr/>
        </p:nvCxnSpPr>
        <p:spPr>
          <a:xfrm>
            <a:off x="6082982" y="1474101"/>
            <a:ext cx="0" cy="176899"/>
          </a:xfrm>
          <a:prstGeom prst="line">
            <a:avLst/>
          </a:prstGeom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6D84172-89A0-ADBF-3446-3ADF571664A3}"/>
              </a:ext>
            </a:extLst>
          </p:cNvPr>
          <p:cNvCxnSpPr>
            <a:cxnSpLocks/>
          </p:cNvCxnSpPr>
          <p:nvPr/>
        </p:nvCxnSpPr>
        <p:spPr>
          <a:xfrm>
            <a:off x="6096000" y="919977"/>
            <a:ext cx="0" cy="124129"/>
          </a:xfrm>
          <a:prstGeom prst="line">
            <a:avLst/>
          </a:prstGeom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A80DD560-B9AC-E2B0-B845-A7CCC3BBD297}"/>
              </a:ext>
            </a:extLst>
          </p:cNvPr>
          <p:cNvSpPr/>
          <p:nvPr/>
        </p:nvSpPr>
        <p:spPr>
          <a:xfrm>
            <a:off x="3892550" y="1027459"/>
            <a:ext cx="1441450" cy="4280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SFC BREWINGTON</a:t>
            </a:r>
          </a:p>
          <a:p>
            <a:pPr algn="ctr"/>
            <a:r>
              <a:rPr lang="en-US" sz="700" dirty="0"/>
              <a:t>AMMO SR INSP</a:t>
            </a:r>
            <a:endParaRPr lang="en-US" sz="700" dirty="0">
              <a:ea typeface="Calibri"/>
              <a:cs typeface="Calibri"/>
            </a:endParaRPr>
          </a:p>
          <a:p>
            <a:pPr algn="ctr"/>
            <a:r>
              <a:rPr lang="en-US" sz="700" dirty="0">
                <a:solidFill>
                  <a:schemeClr val="tx1"/>
                </a:solidFill>
              </a:rPr>
              <a:t>E-7/88N4O</a:t>
            </a:r>
            <a:endParaRPr lang="en-US" sz="700" dirty="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US" sz="700" dirty="0"/>
              <a:t>352B/01</a:t>
            </a:r>
            <a:endParaRPr lang="en-US" sz="700" dirty="0">
              <a:ea typeface="Calibri"/>
              <a:cs typeface="Calibri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5C2D4F2-8A42-3593-780C-FF5218C1D613}"/>
              </a:ext>
            </a:extLst>
          </p:cNvPr>
          <p:cNvSpPr/>
          <p:nvPr/>
        </p:nvSpPr>
        <p:spPr>
          <a:xfrm>
            <a:off x="5375275" y="1023857"/>
            <a:ext cx="1441450" cy="4280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SFC DEXTER COOPER</a:t>
            </a:r>
          </a:p>
          <a:p>
            <a:pPr algn="ctr"/>
            <a:r>
              <a:rPr lang="en-US" sz="700"/>
              <a:t>MOTOR TRANSPORT NCO</a:t>
            </a:r>
          </a:p>
          <a:p>
            <a:pPr algn="ctr"/>
            <a:r>
              <a:rPr lang="en-US" sz="700"/>
              <a:t>E-7/ 88M4O</a:t>
            </a:r>
          </a:p>
          <a:p>
            <a:pPr algn="ctr"/>
            <a:r>
              <a:rPr lang="en-US" sz="700"/>
              <a:t>352B/02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44364B7-E13D-6C14-BEC7-C2F7EDFEBB0F}"/>
              </a:ext>
            </a:extLst>
          </p:cNvPr>
          <p:cNvSpPr/>
          <p:nvPr/>
        </p:nvSpPr>
        <p:spPr>
          <a:xfrm>
            <a:off x="6883832" y="997920"/>
            <a:ext cx="1204686" cy="44905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 </a:t>
            </a:r>
          </a:p>
          <a:p>
            <a:pPr algn="ctr"/>
            <a:r>
              <a:rPr lang="en-US" sz="700"/>
              <a:t>MVO (AMMO)</a:t>
            </a:r>
          </a:p>
          <a:p>
            <a:pPr algn="ctr"/>
            <a:r>
              <a:rPr lang="en-US" sz="700"/>
              <a:t>WS-O6/05703</a:t>
            </a:r>
          </a:p>
          <a:p>
            <a:pPr algn="ctr"/>
            <a:r>
              <a:rPr lang="en-US" sz="700"/>
              <a:t>352B/002A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EA4E3E3-1726-1B96-2E36-E88D4AA8125C}"/>
              </a:ext>
            </a:extLst>
          </p:cNvPr>
          <p:cNvSpPr/>
          <p:nvPr/>
        </p:nvSpPr>
        <p:spPr>
          <a:xfrm>
            <a:off x="3495292" y="1600729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  <a:ea typeface="Calibri"/>
                <a:cs typeface="Calibri"/>
              </a:rPr>
              <a:t>SSG STOJADINOVIC</a:t>
            </a:r>
            <a:endParaRPr lang="en-US" sz="700" dirty="0">
              <a:solidFill>
                <a:srgbClr val="FF0000"/>
              </a:solidFill>
              <a:ea typeface="Calibri"/>
              <a:cs typeface="Calibri"/>
            </a:endParaRPr>
          </a:p>
          <a:p>
            <a:pPr algn="ctr"/>
            <a:r>
              <a:rPr lang="en-US" sz="700" dirty="0">
                <a:solidFill>
                  <a:schemeClr val="tx1"/>
                </a:solidFill>
              </a:rPr>
              <a:t>AMMO INSP #2</a:t>
            </a:r>
            <a:endParaRPr lang="en-US" sz="700" dirty="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US" sz="700" dirty="0"/>
              <a:t>E-6/89B3O</a:t>
            </a:r>
            <a:endParaRPr lang="en-US" sz="700" dirty="0">
              <a:ea typeface="Calibri"/>
              <a:cs typeface="Calibri"/>
            </a:endParaRPr>
          </a:p>
          <a:p>
            <a:pPr algn="ctr"/>
            <a:r>
              <a:rPr lang="en-US" sz="700" dirty="0"/>
              <a:t>352B/03</a:t>
            </a:r>
            <a:endParaRPr lang="en-US" sz="700" dirty="0">
              <a:ea typeface="Calibri"/>
              <a:cs typeface="Calibri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90DE3B0-CA95-B6E9-4F33-8BA586CF2202}"/>
              </a:ext>
            </a:extLst>
          </p:cNvPr>
          <p:cNvSpPr/>
          <p:nvPr/>
        </p:nvSpPr>
        <p:spPr>
          <a:xfrm>
            <a:off x="4624865" y="1608069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  <a:ea typeface="Calibri"/>
                <a:cs typeface="Calibri"/>
              </a:rPr>
              <a:t>SSG JACKSON</a:t>
            </a:r>
            <a:endParaRPr lang="en-US" sz="700" dirty="0">
              <a:solidFill>
                <a:srgbClr val="FF0000"/>
              </a:solidFill>
              <a:ea typeface="Calibri"/>
              <a:cs typeface="Calibri"/>
            </a:endParaRPr>
          </a:p>
          <a:p>
            <a:pPr algn="ctr"/>
            <a:r>
              <a:rPr lang="en-US" sz="700" dirty="0">
                <a:solidFill>
                  <a:schemeClr val="tx1"/>
                </a:solidFill>
              </a:rPr>
              <a:t>AMMO INSP</a:t>
            </a:r>
            <a:endParaRPr lang="en-US" sz="700" dirty="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US" sz="700" dirty="0"/>
              <a:t>E-6/89B3O</a:t>
            </a:r>
            <a:endParaRPr lang="en-US" sz="700" dirty="0">
              <a:ea typeface="Calibri"/>
              <a:cs typeface="Calibri"/>
            </a:endParaRPr>
          </a:p>
          <a:p>
            <a:pPr algn="ctr"/>
            <a:r>
              <a:rPr lang="en-US" sz="700" dirty="0"/>
              <a:t>352B/04</a:t>
            </a:r>
            <a:endParaRPr lang="en-US" sz="700" dirty="0">
              <a:ea typeface="Calibri"/>
              <a:cs typeface="Calibri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D21A036-C7A4-D296-77C3-4D9367E7DFF4}"/>
              </a:ext>
            </a:extLst>
          </p:cNvPr>
          <p:cNvSpPr/>
          <p:nvPr/>
        </p:nvSpPr>
        <p:spPr>
          <a:xfrm>
            <a:off x="5791632" y="1615487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  <a:ea typeface="Calibri"/>
                <a:cs typeface="Calibri"/>
              </a:rPr>
              <a:t>SSG GOTAY</a:t>
            </a:r>
          </a:p>
          <a:p>
            <a:pPr algn="ctr"/>
            <a:r>
              <a:rPr lang="en-US" sz="700" dirty="0">
                <a:solidFill>
                  <a:schemeClr val="tx1"/>
                </a:solidFill>
              </a:rPr>
              <a:t>AMMO INSP</a:t>
            </a:r>
            <a:endParaRPr lang="en-US" sz="700" dirty="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US" sz="700" dirty="0"/>
              <a:t>E-6/89B3O</a:t>
            </a:r>
            <a:endParaRPr lang="en-US" sz="700" dirty="0">
              <a:ea typeface="Calibri"/>
              <a:cs typeface="Calibri"/>
            </a:endParaRPr>
          </a:p>
          <a:p>
            <a:pPr algn="ctr"/>
            <a:r>
              <a:rPr lang="en-US" sz="700" dirty="0"/>
              <a:t>352B/05</a:t>
            </a:r>
            <a:endParaRPr lang="en-US" sz="700" dirty="0">
              <a:ea typeface="Calibri"/>
              <a:cs typeface="Calibri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144D435-814A-5E66-C3A3-DA32CFC68FA1}"/>
              </a:ext>
            </a:extLst>
          </p:cNvPr>
          <p:cNvSpPr/>
          <p:nvPr/>
        </p:nvSpPr>
        <p:spPr>
          <a:xfrm>
            <a:off x="6918325" y="1618818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>
                <a:solidFill>
                  <a:schemeClr val="tx1"/>
                </a:solidFill>
                <a:ea typeface="Calibri"/>
                <a:cs typeface="Calibri"/>
              </a:rPr>
              <a:t>SSG WALKER</a:t>
            </a:r>
            <a:endParaRPr lang="en-US" sz="700">
              <a:solidFill>
                <a:srgbClr val="FF0000"/>
              </a:solidFill>
              <a:ea typeface="Calibri"/>
              <a:cs typeface="Calibri"/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INSP</a:t>
            </a:r>
            <a:endParaRPr lang="en-US" sz="70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US" sz="700"/>
              <a:t>E-6/89B3O</a:t>
            </a:r>
            <a:endParaRPr lang="en-US" sz="700">
              <a:ea typeface="Calibri"/>
              <a:cs typeface="Calibri"/>
            </a:endParaRPr>
          </a:p>
          <a:p>
            <a:pPr algn="ctr"/>
            <a:r>
              <a:rPr lang="en-US" sz="700"/>
              <a:t>352B/06</a:t>
            </a:r>
            <a:endParaRPr lang="en-US" sz="700">
              <a:ea typeface="Calibri"/>
              <a:cs typeface="Calibri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061B307-2DD7-9F3B-8932-5B01A267CD56}"/>
              </a:ext>
            </a:extLst>
          </p:cNvPr>
          <p:cNvSpPr/>
          <p:nvPr/>
        </p:nvSpPr>
        <p:spPr>
          <a:xfrm>
            <a:off x="8045018" y="1615487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  <a:ea typeface="Calibri"/>
                <a:cs typeface="Calibri"/>
              </a:rPr>
              <a:t>VACANT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SUPPLY SGT</a:t>
            </a:r>
            <a:endParaRPr lang="en-US" sz="70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US" sz="700"/>
              <a:t>E-6/92Y3O</a:t>
            </a:r>
            <a:endParaRPr lang="en-US" sz="700">
              <a:ea typeface="Calibri"/>
              <a:cs typeface="Calibri"/>
            </a:endParaRPr>
          </a:p>
          <a:p>
            <a:pPr algn="ctr"/>
            <a:r>
              <a:rPr lang="en-US" sz="700"/>
              <a:t>352B/07</a:t>
            </a:r>
            <a:endParaRPr lang="en-US" sz="700">
              <a:ea typeface="Calibri"/>
              <a:cs typeface="Calibri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D117314A-8609-1461-46AB-E92DBC3A9DFE}"/>
              </a:ext>
            </a:extLst>
          </p:cNvPr>
          <p:cNvCxnSpPr>
            <a:cxnSpLocks/>
          </p:cNvCxnSpPr>
          <p:nvPr/>
        </p:nvCxnSpPr>
        <p:spPr>
          <a:xfrm>
            <a:off x="6101714" y="2045354"/>
            <a:ext cx="0" cy="176899"/>
          </a:xfrm>
          <a:prstGeom prst="line">
            <a:avLst/>
          </a:prstGeom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80856CE7-0406-6793-980D-840B1C8DE4EC}"/>
              </a:ext>
            </a:extLst>
          </p:cNvPr>
          <p:cNvSpPr/>
          <p:nvPr/>
        </p:nvSpPr>
        <p:spPr>
          <a:xfrm>
            <a:off x="3839327" y="2146706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r>
              <a:rPr lang="en-US" sz="70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SQUAD LDR</a:t>
            </a:r>
          </a:p>
          <a:p>
            <a:pPr algn="ctr"/>
            <a:r>
              <a:rPr lang="en-US" sz="700"/>
              <a:t>E-5/88M2O</a:t>
            </a:r>
          </a:p>
          <a:p>
            <a:pPr algn="ctr"/>
            <a:r>
              <a:rPr lang="en-US" sz="700"/>
              <a:t>352B/08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605C0C3-9494-27DF-D3B6-2EA7611B0C5B}"/>
              </a:ext>
            </a:extLst>
          </p:cNvPr>
          <p:cNvSpPr/>
          <p:nvPr/>
        </p:nvSpPr>
        <p:spPr>
          <a:xfrm>
            <a:off x="5146663" y="2146705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SQUAD LDR</a:t>
            </a:r>
          </a:p>
          <a:p>
            <a:pPr algn="ctr"/>
            <a:r>
              <a:rPr lang="en-US" sz="700"/>
              <a:t>E-5/88M2O</a:t>
            </a:r>
          </a:p>
          <a:p>
            <a:pPr algn="ctr"/>
            <a:r>
              <a:rPr lang="en-US" sz="700"/>
              <a:t>352B/09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64A53D6-8242-ED84-A045-3E5024805404}"/>
              </a:ext>
            </a:extLst>
          </p:cNvPr>
          <p:cNvSpPr/>
          <p:nvPr/>
        </p:nvSpPr>
        <p:spPr>
          <a:xfrm>
            <a:off x="7702937" y="2147279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SQUAD LDR</a:t>
            </a:r>
          </a:p>
          <a:p>
            <a:pPr algn="ctr"/>
            <a:r>
              <a:rPr lang="en-US" sz="700"/>
              <a:t>E-5/88M2O</a:t>
            </a:r>
          </a:p>
          <a:p>
            <a:pPr algn="ctr"/>
            <a:r>
              <a:rPr lang="en-US" sz="700"/>
              <a:t>352B/11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A415DC4-0C98-145E-AE7C-4AB8FDB5E1C0}"/>
              </a:ext>
            </a:extLst>
          </p:cNvPr>
          <p:cNvSpPr/>
          <p:nvPr/>
        </p:nvSpPr>
        <p:spPr>
          <a:xfrm>
            <a:off x="6453222" y="2146705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SQUAD LDR</a:t>
            </a:r>
          </a:p>
          <a:p>
            <a:pPr algn="ctr"/>
            <a:r>
              <a:rPr lang="en-US" sz="700"/>
              <a:t>E-5/88M2O</a:t>
            </a:r>
          </a:p>
          <a:p>
            <a:pPr algn="ctr"/>
            <a:r>
              <a:rPr lang="en-US" sz="700"/>
              <a:t>352B/10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978AE0EE-3349-A77D-CD42-A91D71B337CE}"/>
              </a:ext>
            </a:extLst>
          </p:cNvPr>
          <p:cNvCxnSpPr>
            <a:cxnSpLocks/>
          </p:cNvCxnSpPr>
          <p:nvPr/>
        </p:nvCxnSpPr>
        <p:spPr>
          <a:xfrm>
            <a:off x="3531211" y="2087591"/>
            <a:ext cx="5384189" cy="0"/>
          </a:xfrm>
          <a:prstGeom prst="line">
            <a:avLst/>
          </a:prstGeom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C909E3AE-C3CC-6F59-DE40-490D7A24CDE4}"/>
              </a:ext>
            </a:extLst>
          </p:cNvPr>
          <p:cNvSpPr/>
          <p:nvPr/>
        </p:nvSpPr>
        <p:spPr>
          <a:xfrm>
            <a:off x="3051927" y="2635687"/>
            <a:ext cx="13335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SGT BROWN G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STK CON/ACCTG SGT</a:t>
            </a:r>
          </a:p>
          <a:p>
            <a:pPr algn="ctr"/>
            <a:r>
              <a:rPr lang="en-US" sz="700"/>
              <a:t>E-5/89A2O</a:t>
            </a:r>
          </a:p>
          <a:p>
            <a:pPr algn="ctr"/>
            <a:r>
              <a:rPr lang="en-US" sz="700"/>
              <a:t>352B/12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968E97A0-A16E-D503-4112-C2AD6255C60C}"/>
              </a:ext>
            </a:extLst>
          </p:cNvPr>
          <p:cNvSpPr/>
          <p:nvPr/>
        </p:nvSpPr>
        <p:spPr>
          <a:xfrm>
            <a:off x="5640304" y="2629762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SQUAD LDR</a:t>
            </a:r>
          </a:p>
          <a:p>
            <a:pPr algn="ctr"/>
            <a:r>
              <a:rPr lang="en-US" sz="700"/>
              <a:t>E-5/88M2O</a:t>
            </a:r>
          </a:p>
          <a:p>
            <a:pPr algn="ctr"/>
            <a:r>
              <a:rPr lang="en-US" sz="700"/>
              <a:t>352B/14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C648FD79-915A-93A4-4E31-70A1C543180F}"/>
              </a:ext>
            </a:extLst>
          </p:cNvPr>
          <p:cNvSpPr/>
          <p:nvPr/>
        </p:nvSpPr>
        <p:spPr>
          <a:xfrm>
            <a:off x="4493377" y="2629763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r>
              <a:rPr lang="en-US" sz="70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SQUAD LDR</a:t>
            </a:r>
          </a:p>
          <a:p>
            <a:pPr algn="ctr"/>
            <a:r>
              <a:rPr lang="en-US" sz="700"/>
              <a:t>E-5/88M2O</a:t>
            </a:r>
          </a:p>
          <a:p>
            <a:pPr algn="ctr"/>
            <a:r>
              <a:rPr lang="en-US" sz="700"/>
              <a:t>352B/13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3F7B9F6-1E81-236C-84B8-2DC7E9CAC720}"/>
              </a:ext>
            </a:extLst>
          </p:cNvPr>
          <p:cNvSpPr/>
          <p:nvPr/>
        </p:nvSpPr>
        <p:spPr>
          <a:xfrm>
            <a:off x="6811678" y="2629761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r>
              <a:rPr lang="en-US" sz="70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SQUAD LDR</a:t>
            </a:r>
          </a:p>
          <a:p>
            <a:pPr algn="ctr"/>
            <a:r>
              <a:rPr lang="en-US" sz="700"/>
              <a:t>E-5/88M2O</a:t>
            </a:r>
          </a:p>
          <a:p>
            <a:pPr algn="ctr"/>
            <a:r>
              <a:rPr lang="en-US" sz="700"/>
              <a:t>352B/15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82E34E5-9AD5-D4B1-76BA-9374B1E9ACAC}"/>
              </a:ext>
            </a:extLst>
          </p:cNvPr>
          <p:cNvSpPr/>
          <p:nvPr/>
        </p:nvSpPr>
        <p:spPr>
          <a:xfrm>
            <a:off x="8000682" y="2625849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r>
              <a:rPr lang="en-US" sz="700">
                <a:solidFill>
                  <a:schemeClr val="tx1"/>
                </a:solidFill>
              </a:rPr>
              <a:t> 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SQUAD LDR</a:t>
            </a:r>
          </a:p>
          <a:p>
            <a:pPr algn="ctr"/>
            <a:r>
              <a:rPr lang="en-US" sz="700"/>
              <a:t>E-5/88M2O</a:t>
            </a:r>
          </a:p>
          <a:p>
            <a:pPr algn="ctr"/>
            <a:r>
              <a:rPr lang="en-US" sz="700"/>
              <a:t>352B/16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9C8640A-8F22-DC0A-6077-F4D03DBE6DF4}"/>
              </a:ext>
            </a:extLst>
          </p:cNvPr>
          <p:cNvGraphicFramePr>
            <a:graphicFrameLocks noGrp="1"/>
          </p:cNvGraphicFramePr>
          <p:nvPr/>
        </p:nvGraphicFramePr>
        <p:xfrm>
          <a:off x="131970" y="775245"/>
          <a:ext cx="3275292" cy="146452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18823">
                  <a:extLst>
                    <a:ext uri="{9D8B030D-6E8A-4147-A177-3AD203B41FA5}">
                      <a16:colId xmlns:a16="http://schemas.microsoft.com/office/drawing/2014/main" val="1251857708"/>
                    </a:ext>
                  </a:extLst>
                </a:gridCol>
                <a:gridCol w="818823">
                  <a:extLst>
                    <a:ext uri="{9D8B030D-6E8A-4147-A177-3AD203B41FA5}">
                      <a16:colId xmlns:a16="http://schemas.microsoft.com/office/drawing/2014/main" val="593746120"/>
                    </a:ext>
                  </a:extLst>
                </a:gridCol>
                <a:gridCol w="818823">
                  <a:extLst>
                    <a:ext uri="{9D8B030D-6E8A-4147-A177-3AD203B41FA5}">
                      <a16:colId xmlns:a16="http://schemas.microsoft.com/office/drawing/2014/main" val="1901529287"/>
                    </a:ext>
                  </a:extLst>
                </a:gridCol>
                <a:gridCol w="818823">
                  <a:extLst>
                    <a:ext uri="{9D8B030D-6E8A-4147-A177-3AD203B41FA5}">
                      <a16:colId xmlns:a16="http://schemas.microsoft.com/office/drawing/2014/main" val="2510587214"/>
                    </a:ext>
                  </a:extLst>
                </a:gridCol>
              </a:tblGrid>
              <a:tr h="240588">
                <a:tc>
                  <a:txBody>
                    <a:bodyPr/>
                    <a:lstStyle/>
                    <a:p>
                      <a:r>
                        <a:rPr lang="en-US" sz="120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O/H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Auth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Req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281695"/>
                  </a:ext>
                </a:extLst>
              </a:tr>
              <a:tr h="320784">
                <a:tc>
                  <a:txBody>
                    <a:bodyPr/>
                    <a:lstStyle/>
                    <a:p>
                      <a:r>
                        <a:rPr lang="en-US" sz="1200"/>
                        <a:t>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1359406"/>
                  </a:ext>
                </a:extLst>
              </a:tr>
              <a:tr h="320784">
                <a:tc>
                  <a:txBody>
                    <a:bodyPr/>
                    <a:lstStyle/>
                    <a:p>
                      <a:r>
                        <a:rPr lang="en-US" sz="1200"/>
                        <a:t>Enlisted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52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0488884"/>
                  </a:ext>
                </a:extLst>
              </a:tr>
              <a:tr h="240588">
                <a:tc>
                  <a:txBody>
                    <a:bodyPr/>
                    <a:lstStyle/>
                    <a:p>
                      <a:r>
                        <a:rPr lang="en-US" sz="1200"/>
                        <a:t>Civilian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263022"/>
                  </a:ext>
                </a:extLst>
              </a:tr>
              <a:tr h="240588">
                <a:tc>
                  <a:txBody>
                    <a:bodyPr/>
                    <a:lstStyle/>
                    <a:p>
                      <a:r>
                        <a:rPr lang="en-US" sz="1200" b="1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6655180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437C9433-1145-00DB-2304-201C5F5B4F6B}"/>
              </a:ext>
            </a:extLst>
          </p:cNvPr>
          <p:cNvSpPr/>
          <p:nvPr/>
        </p:nvSpPr>
        <p:spPr>
          <a:xfrm>
            <a:off x="3048576" y="3195605"/>
            <a:ext cx="13335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SGT BURTON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STK CON/ACCTG SGT</a:t>
            </a:r>
          </a:p>
          <a:p>
            <a:pPr algn="ctr"/>
            <a:r>
              <a:rPr lang="en-US" sz="700"/>
              <a:t>E-5/89A2O</a:t>
            </a:r>
          </a:p>
          <a:p>
            <a:pPr algn="ctr"/>
            <a:r>
              <a:rPr lang="en-US" sz="700"/>
              <a:t>352B/16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C576CB-582C-AFFF-21A6-5DC9E7DB8642}"/>
              </a:ext>
            </a:extLst>
          </p:cNvPr>
          <p:cNvSpPr/>
          <p:nvPr/>
        </p:nvSpPr>
        <p:spPr>
          <a:xfrm>
            <a:off x="4458132" y="3200570"/>
            <a:ext cx="13335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SGT DOMINGUEZ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STK CON/ACCTG SGT</a:t>
            </a:r>
          </a:p>
          <a:p>
            <a:pPr algn="ctr"/>
            <a:r>
              <a:rPr lang="en-US" sz="700"/>
              <a:t>E-5/89A2O</a:t>
            </a:r>
          </a:p>
          <a:p>
            <a:pPr algn="ctr"/>
            <a:r>
              <a:rPr lang="en-US" sz="700"/>
              <a:t>352B/17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BE40BC5-E25B-C57F-081E-9ED12E6FAD10}"/>
              </a:ext>
            </a:extLst>
          </p:cNvPr>
          <p:cNvSpPr/>
          <p:nvPr/>
        </p:nvSpPr>
        <p:spPr>
          <a:xfrm>
            <a:off x="5867688" y="3200293"/>
            <a:ext cx="13335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SGT HOLLOMAN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STK CON/ACCTG SGT</a:t>
            </a:r>
          </a:p>
          <a:p>
            <a:pPr algn="ctr"/>
            <a:r>
              <a:rPr lang="en-US" sz="700"/>
              <a:t>E-5/89A2O</a:t>
            </a:r>
          </a:p>
          <a:p>
            <a:pPr algn="ctr"/>
            <a:r>
              <a:rPr lang="en-US" sz="700"/>
              <a:t>352B/18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8FB5B1E-BBA6-B969-1E94-1BD3BD0CFAB6}"/>
              </a:ext>
            </a:extLst>
          </p:cNvPr>
          <p:cNvSpPr/>
          <p:nvPr/>
        </p:nvSpPr>
        <p:spPr>
          <a:xfrm>
            <a:off x="7277244" y="3200293"/>
            <a:ext cx="13335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>
                <a:solidFill>
                  <a:schemeClr val="tx1"/>
                </a:solidFill>
                <a:ea typeface="Calibri"/>
                <a:cs typeface="Calibri"/>
              </a:rPr>
              <a:t>SGT REYES</a:t>
            </a:r>
            <a:endParaRPr lang="en-US" sz="700">
              <a:solidFill>
                <a:srgbClr val="FF0000"/>
              </a:solidFill>
              <a:ea typeface="Calibri"/>
              <a:cs typeface="Calibri"/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STK CON/ACCTG SGT</a:t>
            </a:r>
            <a:endParaRPr lang="en-US" sz="70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US" sz="700"/>
              <a:t>E-5/89A2O</a:t>
            </a:r>
            <a:endParaRPr lang="en-US" sz="700">
              <a:ea typeface="Calibri"/>
              <a:cs typeface="Calibri"/>
            </a:endParaRPr>
          </a:p>
          <a:p>
            <a:pPr algn="ctr"/>
            <a:r>
              <a:rPr lang="en-US" sz="700"/>
              <a:t>352B/19</a:t>
            </a:r>
            <a:endParaRPr lang="en-US" sz="700">
              <a:ea typeface="Calibri"/>
              <a:cs typeface="Calibri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97B2461-9A4C-BDCC-EF9B-367953C18F86}"/>
              </a:ext>
            </a:extLst>
          </p:cNvPr>
          <p:cNvSpPr/>
          <p:nvPr/>
        </p:nvSpPr>
        <p:spPr>
          <a:xfrm>
            <a:off x="1715076" y="4216162"/>
            <a:ext cx="13335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SGT</a:t>
            </a:r>
          </a:p>
          <a:p>
            <a:pPr algn="ctr"/>
            <a:r>
              <a:rPr lang="en-US" sz="700"/>
              <a:t>E-5/89A2O</a:t>
            </a:r>
          </a:p>
          <a:p>
            <a:pPr algn="ctr"/>
            <a:r>
              <a:rPr lang="en-US" sz="700"/>
              <a:t>352B/25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73A4347-179E-ACDC-1B13-F59AB0297A5D}"/>
              </a:ext>
            </a:extLst>
          </p:cNvPr>
          <p:cNvSpPr/>
          <p:nvPr/>
        </p:nvSpPr>
        <p:spPr>
          <a:xfrm>
            <a:off x="8664863" y="3706588"/>
            <a:ext cx="13335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r>
              <a:rPr lang="en-US" sz="70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SGT</a:t>
            </a:r>
          </a:p>
          <a:p>
            <a:pPr algn="ctr"/>
            <a:r>
              <a:rPr lang="en-US" sz="700"/>
              <a:t>E-5/89A2O</a:t>
            </a:r>
          </a:p>
          <a:p>
            <a:pPr algn="ctr"/>
            <a:r>
              <a:rPr lang="en-US" sz="700"/>
              <a:t>352B/24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996D37-220A-33DC-4E9D-D68E89679C10}"/>
              </a:ext>
            </a:extLst>
          </p:cNvPr>
          <p:cNvSpPr/>
          <p:nvPr/>
        </p:nvSpPr>
        <p:spPr>
          <a:xfrm>
            <a:off x="7255163" y="3706588"/>
            <a:ext cx="13335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SGT</a:t>
            </a:r>
          </a:p>
          <a:p>
            <a:pPr algn="ctr"/>
            <a:r>
              <a:rPr lang="en-US" sz="700"/>
              <a:t>E-5/89A2O</a:t>
            </a:r>
          </a:p>
          <a:p>
            <a:pPr algn="ctr"/>
            <a:r>
              <a:rPr lang="en-US" sz="700"/>
              <a:t>352B/23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BD50960-0ABA-D71F-9B5A-67EE3CF0D2E7}"/>
              </a:ext>
            </a:extLst>
          </p:cNvPr>
          <p:cNvSpPr/>
          <p:nvPr/>
        </p:nvSpPr>
        <p:spPr>
          <a:xfrm>
            <a:off x="5883563" y="3708339"/>
            <a:ext cx="13335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SGT</a:t>
            </a:r>
          </a:p>
          <a:p>
            <a:pPr algn="ctr"/>
            <a:r>
              <a:rPr lang="en-US" sz="700"/>
              <a:t>E-5/89A2O</a:t>
            </a:r>
          </a:p>
          <a:p>
            <a:pPr algn="ctr"/>
            <a:r>
              <a:rPr lang="en-US" sz="700"/>
              <a:t>352B/22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018878-EE16-1D96-C2D3-C97ED44BD526}"/>
              </a:ext>
            </a:extLst>
          </p:cNvPr>
          <p:cNvSpPr/>
          <p:nvPr/>
        </p:nvSpPr>
        <p:spPr>
          <a:xfrm>
            <a:off x="4511963" y="3695465"/>
            <a:ext cx="13335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r>
              <a:rPr lang="en-US" sz="70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SGT</a:t>
            </a:r>
          </a:p>
          <a:p>
            <a:pPr algn="ctr"/>
            <a:r>
              <a:rPr lang="en-US" sz="700"/>
              <a:t>E-5/89A2O</a:t>
            </a:r>
          </a:p>
          <a:p>
            <a:pPr algn="ctr"/>
            <a:r>
              <a:rPr lang="en-US" sz="700"/>
              <a:t>352B/21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5BA29D9-7987-C4A4-F8A3-920061033085}"/>
              </a:ext>
            </a:extLst>
          </p:cNvPr>
          <p:cNvSpPr/>
          <p:nvPr/>
        </p:nvSpPr>
        <p:spPr>
          <a:xfrm>
            <a:off x="3140363" y="3695463"/>
            <a:ext cx="13335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r>
              <a:rPr lang="en-US" sz="70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SGT </a:t>
            </a:r>
          </a:p>
          <a:p>
            <a:pPr algn="ctr"/>
            <a:r>
              <a:rPr lang="en-US" sz="700"/>
              <a:t>E-5/89A2O</a:t>
            </a:r>
          </a:p>
          <a:p>
            <a:pPr algn="ctr"/>
            <a:r>
              <a:rPr lang="en-US" sz="700"/>
              <a:t>352B/20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84ABA2F-C2C2-EA1D-5252-DED052FAB2F5}"/>
              </a:ext>
            </a:extLst>
          </p:cNvPr>
          <p:cNvSpPr/>
          <p:nvPr/>
        </p:nvSpPr>
        <p:spPr>
          <a:xfrm>
            <a:off x="3140363" y="4216163"/>
            <a:ext cx="13335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r>
              <a:rPr lang="en-US" sz="70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SUPPLY SGT </a:t>
            </a:r>
          </a:p>
          <a:p>
            <a:pPr algn="ctr"/>
            <a:r>
              <a:rPr lang="en-US" sz="700"/>
              <a:t>E-5/92Y2O</a:t>
            </a:r>
          </a:p>
          <a:p>
            <a:pPr algn="ctr"/>
            <a:r>
              <a:rPr lang="en-US" sz="700"/>
              <a:t>352B/26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32F7079-9816-8DDF-B09B-17E3CA1D09DD}"/>
              </a:ext>
            </a:extLst>
          </p:cNvPr>
          <p:cNvSpPr/>
          <p:nvPr/>
        </p:nvSpPr>
        <p:spPr>
          <a:xfrm>
            <a:off x="4531013" y="4216163"/>
            <a:ext cx="13335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endParaRPr lang="en-US" sz="70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STK CON /ACCTG SP</a:t>
            </a:r>
            <a:endParaRPr lang="en-US" sz="70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US" sz="700"/>
              <a:t>E-4/89A1O</a:t>
            </a:r>
            <a:endParaRPr lang="en-US" sz="700">
              <a:ea typeface="Calibri"/>
              <a:cs typeface="Calibri"/>
            </a:endParaRPr>
          </a:p>
          <a:p>
            <a:pPr algn="ctr"/>
            <a:r>
              <a:rPr lang="en-US" sz="700"/>
              <a:t>352B/27</a:t>
            </a:r>
            <a:endParaRPr lang="en-US" sz="700">
              <a:ea typeface="Calibri"/>
              <a:cs typeface="Calibri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AD087AD-5AD3-F514-17DE-BF2F143A1828}"/>
              </a:ext>
            </a:extLst>
          </p:cNvPr>
          <p:cNvSpPr/>
          <p:nvPr/>
        </p:nvSpPr>
        <p:spPr>
          <a:xfrm>
            <a:off x="5896263" y="4216163"/>
            <a:ext cx="13335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 FPC WALLER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STK CON/ACCTG SP</a:t>
            </a:r>
            <a:endParaRPr lang="en-US" sz="70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US" sz="700"/>
              <a:t>E-4/89A1O</a:t>
            </a:r>
            <a:endParaRPr lang="en-US" sz="700">
              <a:ea typeface="Calibri"/>
              <a:cs typeface="Calibri"/>
            </a:endParaRPr>
          </a:p>
          <a:p>
            <a:pPr algn="ctr"/>
            <a:r>
              <a:rPr lang="en-US" sz="700"/>
              <a:t>352B/28</a:t>
            </a:r>
            <a:endParaRPr lang="en-US" sz="700">
              <a:ea typeface="Calibri"/>
              <a:cs typeface="Calibri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19F4823-EDE9-141A-CD95-9F62535519AF}"/>
              </a:ext>
            </a:extLst>
          </p:cNvPr>
          <p:cNvSpPr/>
          <p:nvPr/>
        </p:nvSpPr>
        <p:spPr>
          <a:xfrm>
            <a:off x="7261513" y="4219280"/>
            <a:ext cx="13335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SGT WATSON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STK CON/ACCTG SP </a:t>
            </a:r>
          </a:p>
          <a:p>
            <a:pPr algn="ctr"/>
            <a:r>
              <a:rPr lang="en-US" sz="700"/>
              <a:t>E-4/89A1O</a:t>
            </a:r>
          </a:p>
          <a:p>
            <a:pPr algn="ctr"/>
            <a:r>
              <a:rPr lang="en-US" sz="700"/>
              <a:t>352B/29</a:t>
            </a:r>
          </a:p>
        </p:txBody>
      </p:sp>
    </p:spTree>
    <p:extLst>
      <p:ext uri="{BB962C8B-B14F-4D97-AF65-F5344CB8AC3E}">
        <p14:creationId xmlns:p14="http://schemas.microsoft.com/office/powerpoint/2010/main" val="1053879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EF62D-39B9-6197-E6CA-BFB5D3A820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50F0EB7-A217-EB48-5507-6B246C089822}"/>
              </a:ext>
            </a:extLst>
          </p:cNvPr>
          <p:cNvSpPr txBox="1"/>
          <p:nvPr/>
        </p:nvSpPr>
        <p:spPr>
          <a:xfrm>
            <a:off x="6096000" y="15339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Contact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CPT Shawn Miracle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(706) 604-5153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>
                <a:solidFill>
                  <a:prstClr val="black"/>
                </a:solidFill>
                <a:latin typeface="Arial"/>
                <a:cs typeface="Arial"/>
              </a:rPr>
              <a:t>shawn-michael.m.miracle.mil@army.mil</a:t>
            </a:r>
            <a:endParaRPr kumimoji="0" lang="en-US" sz="900" b="1" i="0" u="sng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27B72C-94BE-51AF-94D9-4A5A4524EC11}"/>
              </a:ext>
            </a:extLst>
          </p:cNvPr>
          <p:cNvSpPr txBox="1"/>
          <p:nvPr/>
        </p:nvSpPr>
        <p:spPr>
          <a:xfrm>
            <a:off x="5493657" y="689145"/>
            <a:ext cx="1204686" cy="230832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900">
                <a:cs typeface="Calibri"/>
              </a:rPr>
              <a:t>Continued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CF80A61-02BF-60D5-B219-D0AC7F0A7CBD}"/>
              </a:ext>
            </a:extLst>
          </p:cNvPr>
          <p:cNvSpPr/>
          <p:nvPr/>
        </p:nvSpPr>
        <p:spPr>
          <a:xfrm>
            <a:off x="756261" y="1061425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SPC NELSON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SPEC</a:t>
            </a:r>
          </a:p>
          <a:p>
            <a:pPr algn="ctr"/>
            <a:r>
              <a:rPr lang="en-US" sz="700"/>
              <a:t>E-4/89B1O</a:t>
            </a:r>
          </a:p>
          <a:p>
            <a:pPr algn="ctr"/>
            <a:r>
              <a:rPr lang="en-US" sz="700"/>
              <a:t>352B/30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8E64219-CB3B-35B6-AD4E-BB97CC7A4356}"/>
              </a:ext>
            </a:extLst>
          </p:cNvPr>
          <p:cNvSpPr/>
          <p:nvPr/>
        </p:nvSpPr>
        <p:spPr>
          <a:xfrm>
            <a:off x="1892911" y="1060564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SGT LEE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SPEC</a:t>
            </a:r>
          </a:p>
          <a:p>
            <a:pPr algn="ctr"/>
            <a:r>
              <a:rPr lang="en-US" sz="700"/>
              <a:t>E-4/89B1O</a:t>
            </a:r>
          </a:p>
          <a:p>
            <a:pPr algn="ctr"/>
            <a:r>
              <a:rPr lang="en-US" sz="700"/>
              <a:t>352B/31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660ECC1-2628-60FB-A484-409F90E5503D}"/>
              </a:ext>
            </a:extLst>
          </p:cNvPr>
          <p:cNvSpPr/>
          <p:nvPr/>
        </p:nvSpPr>
        <p:spPr>
          <a:xfrm>
            <a:off x="850900" y="1554478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SGT GISSENTANNA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SPEC</a:t>
            </a:r>
          </a:p>
          <a:p>
            <a:pPr algn="ctr"/>
            <a:r>
              <a:rPr lang="en-US" sz="700"/>
              <a:t>E-4/89B1O</a:t>
            </a:r>
          </a:p>
          <a:p>
            <a:pPr algn="ctr"/>
            <a:r>
              <a:rPr lang="en-US" sz="700"/>
              <a:t>352B/39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CCA27AC-5EE0-5493-50E5-ADBC300CF91D}"/>
              </a:ext>
            </a:extLst>
          </p:cNvPr>
          <p:cNvSpPr/>
          <p:nvPr/>
        </p:nvSpPr>
        <p:spPr>
          <a:xfrm>
            <a:off x="4248774" y="1563522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SGT SANKEY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SPEC</a:t>
            </a:r>
          </a:p>
          <a:p>
            <a:pPr algn="ctr"/>
            <a:r>
              <a:rPr lang="en-US" sz="700"/>
              <a:t>E-4/89B1O</a:t>
            </a:r>
          </a:p>
          <a:p>
            <a:pPr algn="ctr"/>
            <a:r>
              <a:rPr lang="en-US" sz="700"/>
              <a:t>352B/42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DB918C2-0F9C-AD08-FDD0-884676B0831C}"/>
              </a:ext>
            </a:extLst>
          </p:cNvPr>
          <p:cNvSpPr/>
          <p:nvPr/>
        </p:nvSpPr>
        <p:spPr>
          <a:xfrm>
            <a:off x="9831885" y="1085308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SGT KILLINGS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SPEC</a:t>
            </a:r>
          </a:p>
          <a:p>
            <a:pPr algn="ctr"/>
            <a:r>
              <a:rPr lang="en-US" sz="700"/>
              <a:t>E-4/89B1O</a:t>
            </a:r>
          </a:p>
          <a:p>
            <a:pPr algn="ctr"/>
            <a:r>
              <a:rPr lang="en-US" sz="700"/>
              <a:t>352B/38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F3E61E5-9A27-4797-48CE-9D9DCE5E845D}"/>
              </a:ext>
            </a:extLst>
          </p:cNvPr>
          <p:cNvSpPr/>
          <p:nvPr/>
        </p:nvSpPr>
        <p:spPr>
          <a:xfrm>
            <a:off x="8699629" y="1081701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SPC GRAY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SPEC</a:t>
            </a:r>
          </a:p>
          <a:p>
            <a:pPr algn="ctr"/>
            <a:r>
              <a:rPr lang="en-US" sz="700"/>
              <a:t>E-4/89B1O</a:t>
            </a:r>
          </a:p>
          <a:p>
            <a:pPr algn="ctr"/>
            <a:r>
              <a:rPr lang="en-US" sz="700"/>
              <a:t>352B/37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04A9A93-F27E-C219-EB68-A3EE159029E5}"/>
              </a:ext>
            </a:extLst>
          </p:cNvPr>
          <p:cNvSpPr/>
          <p:nvPr/>
        </p:nvSpPr>
        <p:spPr>
          <a:xfrm>
            <a:off x="7567373" y="1081701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 dirty="0">
                <a:solidFill>
                  <a:srgbClr val="FF0000"/>
                </a:solidFill>
                <a:ea typeface="Calibri"/>
                <a:cs typeface="Calibri"/>
              </a:rPr>
              <a:t>VACANT</a:t>
            </a:r>
          </a:p>
          <a:p>
            <a:pPr algn="ctr"/>
            <a:r>
              <a:rPr lang="en-US" sz="700" dirty="0">
                <a:solidFill>
                  <a:schemeClr val="tx1"/>
                </a:solidFill>
              </a:rPr>
              <a:t>AMMO SPEC</a:t>
            </a:r>
            <a:endParaRPr lang="en-US" sz="700" dirty="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US" sz="700" dirty="0"/>
              <a:t>E-4/89B1O</a:t>
            </a:r>
            <a:endParaRPr lang="en-US" sz="700" dirty="0">
              <a:ea typeface="Calibri"/>
              <a:cs typeface="Calibri"/>
            </a:endParaRPr>
          </a:p>
          <a:p>
            <a:pPr algn="ctr"/>
            <a:r>
              <a:rPr lang="en-US" sz="700" dirty="0"/>
              <a:t>352B/36</a:t>
            </a:r>
            <a:endParaRPr lang="en-US" sz="700" dirty="0">
              <a:ea typeface="Calibri"/>
              <a:cs typeface="Calibri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D5C2A5A-73EC-30F7-602B-EDB2FB531119}"/>
              </a:ext>
            </a:extLst>
          </p:cNvPr>
          <p:cNvSpPr/>
          <p:nvPr/>
        </p:nvSpPr>
        <p:spPr>
          <a:xfrm>
            <a:off x="6435117" y="1076508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SGT EMERY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SPEC</a:t>
            </a:r>
          </a:p>
          <a:p>
            <a:pPr algn="ctr"/>
            <a:r>
              <a:rPr lang="en-US" sz="700"/>
              <a:t>E-4/89B1O</a:t>
            </a:r>
          </a:p>
          <a:p>
            <a:pPr algn="ctr"/>
            <a:r>
              <a:rPr lang="en-US" sz="700"/>
              <a:t>352B/35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5F1C85-E9AB-333A-65CA-F64BE64BA614}"/>
              </a:ext>
            </a:extLst>
          </p:cNvPr>
          <p:cNvSpPr/>
          <p:nvPr/>
        </p:nvSpPr>
        <p:spPr>
          <a:xfrm>
            <a:off x="5302861" y="1074376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SSG BROWN S.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SPEC</a:t>
            </a:r>
          </a:p>
          <a:p>
            <a:pPr algn="ctr"/>
            <a:r>
              <a:rPr lang="en-US" sz="700"/>
              <a:t>E-4/89B1O</a:t>
            </a:r>
          </a:p>
          <a:p>
            <a:pPr algn="ctr"/>
            <a:r>
              <a:rPr lang="en-US" sz="700"/>
              <a:t>352B/34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1C0B732-2023-1C47-5B35-CBE39CF9EFEA}"/>
              </a:ext>
            </a:extLst>
          </p:cNvPr>
          <p:cNvSpPr/>
          <p:nvPr/>
        </p:nvSpPr>
        <p:spPr>
          <a:xfrm>
            <a:off x="4166211" y="1067889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SGT BRUNO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SPEC</a:t>
            </a:r>
          </a:p>
          <a:p>
            <a:pPr algn="ctr"/>
            <a:r>
              <a:rPr lang="en-US" sz="700"/>
              <a:t>E-4/89B1O</a:t>
            </a:r>
          </a:p>
          <a:p>
            <a:pPr algn="ctr"/>
            <a:r>
              <a:rPr lang="en-US" sz="700"/>
              <a:t>352B/33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D03D3AB-F3D6-9C7E-16B1-AB930424C2A3}"/>
              </a:ext>
            </a:extLst>
          </p:cNvPr>
          <p:cNvSpPr/>
          <p:nvPr/>
        </p:nvSpPr>
        <p:spPr>
          <a:xfrm>
            <a:off x="3029561" y="1060564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SSG REED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SPEC</a:t>
            </a:r>
          </a:p>
          <a:p>
            <a:pPr algn="ctr"/>
            <a:r>
              <a:rPr lang="en-US" sz="700"/>
              <a:t>E-4/89B1O</a:t>
            </a:r>
          </a:p>
          <a:p>
            <a:pPr algn="ctr"/>
            <a:r>
              <a:rPr lang="en-US" sz="700"/>
              <a:t>352B/32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8A98FA8-D9EC-DE78-2462-E06F55CBCC6F}"/>
              </a:ext>
            </a:extLst>
          </p:cNvPr>
          <p:cNvSpPr/>
          <p:nvPr/>
        </p:nvSpPr>
        <p:spPr>
          <a:xfrm>
            <a:off x="3118169" y="1565934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SSG MATTHEWS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SPEC</a:t>
            </a:r>
          </a:p>
          <a:p>
            <a:pPr algn="ctr"/>
            <a:r>
              <a:rPr lang="en-US" sz="700"/>
              <a:t>E-4/89B1O</a:t>
            </a:r>
          </a:p>
          <a:p>
            <a:pPr algn="ctr"/>
            <a:r>
              <a:rPr lang="en-US" sz="700"/>
              <a:t>352B/41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837F7A1-CF4D-50FA-0F08-2854E5147EA5}"/>
              </a:ext>
            </a:extLst>
          </p:cNvPr>
          <p:cNvSpPr/>
          <p:nvPr/>
        </p:nvSpPr>
        <p:spPr>
          <a:xfrm>
            <a:off x="5400260" y="1555458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SSG GOINGS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SPEC</a:t>
            </a:r>
          </a:p>
          <a:p>
            <a:pPr algn="ctr"/>
            <a:r>
              <a:rPr lang="en-US" sz="700"/>
              <a:t>E-4/89B1O</a:t>
            </a:r>
          </a:p>
          <a:p>
            <a:pPr algn="ctr"/>
            <a:r>
              <a:rPr lang="en-US" sz="700"/>
              <a:t>352B/43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7D0E5F7-221D-D364-0914-080B09F12C53}"/>
              </a:ext>
            </a:extLst>
          </p:cNvPr>
          <p:cNvSpPr/>
          <p:nvPr/>
        </p:nvSpPr>
        <p:spPr>
          <a:xfrm>
            <a:off x="6565675" y="1555458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SSG GOTAY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SPEC</a:t>
            </a:r>
          </a:p>
          <a:p>
            <a:pPr algn="ctr"/>
            <a:r>
              <a:rPr lang="en-US" sz="700"/>
              <a:t>E-4/89B1O</a:t>
            </a:r>
          </a:p>
          <a:p>
            <a:pPr algn="ctr"/>
            <a:r>
              <a:rPr lang="en-US" sz="700"/>
              <a:t>352B/44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6846D1E-E01C-6ADC-0A89-49E9902FAEBB}"/>
              </a:ext>
            </a:extLst>
          </p:cNvPr>
          <p:cNvSpPr/>
          <p:nvPr/>
        </p:nvSpPr>
        <p:spPr>
          <a:xfrm>
            <a:off x="7697635" y="1557709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SSG WALKER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SPEC</a:t>
            </a:r>
          </a:p>
          <a:p>
            <a:pPr algn="ctr"/>
            <a:r>
              <a:rPr lang="en-US" sz="700"/>
              <a:t>E-4/89B1O</a:t>
            </a:r>
          </a:p>
          <a:p>
            <a:pPr algn="ctr"/>
            <a:r>
              <a:rPr lang="en-US" sz="700"/>
              <a:t>352B/45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9EB2473-AF6B-C989-EACD-A6ED8E22576E}"/>
              </a:ext>
            </a:extLst>
          </p:cNvPr>
          <p:cNvSpPr/>
          <p:nvPr/>
        </p:nvSpPr>
        <p:spPr>
          <a:xfrm>
            <a:off x="1987564" y="1554477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SGT  LEWIS </a:t>
            </a:r>
          </a:p>
          <a:p>
            <a:pPr algn="ctr"/>
            <a:r>
              <a:rPr lang="en-US" sz="700" dirty="0">
                <a:solidFill>
                  <a:schemeClr val="tx1"/>
                </a:solidFill>
              </a:rPr>
              <a:t>AMMO SPEC</a:t>
            </a:r>
            <a:endParaRPr lang="en-US" sz="700" dirty="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US" sz="700" dirty="0"/>
              <a:t>E-4/89B1O</a:t>
            </a:r>
            <a:endParaRPr lang="en-US" sz="700" dirty="0">
              <a:ea typeface="Calibri"/>
              <a:cs typeface="Calibri"/>
            </a:endParaRPr>
          </a:p>
          <a:p>
            <a:pPr algn="ctr"/>
            <a:r>
              <a:rPr lang="en-US" sz="700" dirty="0"/>
              <a:t>352B/40</a:t>
            </a:r>
            <a:endParaRPr lang="en-US" sz="700" dirty="0">
              <a:ea typeface="Calibri"/>
              <a:cs typeface="Calibri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DEB0D1-645F-FD70-F9E1-423155E2C3C0}"/>
              </a:ext>
            </a:extLst>
          </p:cNvPr>
          <p:cNvSpPr/>
          <p:nvPr/>
        </p:nvSpPr>
        <p:spPr>
          <a:xfrm>
            <a:off x="8849121" y="1575285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SPC REED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SPEC</a:t>
            </a:r>
          </a:p>
          <a:p>
            <a:pPr algn="ctr"/>
            <a:r>
              <a:rPr lang="en-US" sz="700"/>
              <a:t>E-4/89B1O</a:t>
            </a:r>
          </a:p>
          <a:p>
            <a:pPr algn="ctr"/>
            <a:r>
              <a:rPr lang="en-US" sz="700"/>
              <a:t>352B/46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3CDE2FE-8CB3-268D-4EBC-2323288CCADD}"/>
              </a:ext>
            </a:extLst>
          </p:cNvPr>
          <p:cNvSpPr/>
          <p:nvPr/>
        </p:nvSpPr>
        <p:spPr>
          <a:xfrm>
            <a:off x="905624" y="2034602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rgbClr val="FF0000"/>
                </a:solidFill>
              </a:rPr>
              <a:t>VACANT</a:t>
            </a:r>
          </a:p>
          <a:p>
            <a:pPr algn="ctr"/>
            <a:r>
              <a:rPr lang="en-US" sz="700" dirty="0">
                <a:solidFill>
                  <a:schemeClr val="tx1"/>
                </a:solidFill>
              </a:rPr>
              <a:t>AMMO SPEC</a:t>
            </a:r>
          </a:p>
          <a:p>
            <a:pPr algn="ctr"/>
            <a:r>
              <a:rPr lang="en-US" sz="700" dirty="0"/>
              <a:t>E-4/89B1O</a:t>
            </a:r>
          </a:p>
          <a:p>
            <a:pPr algn="ctr"/>
            <a:r>
              <a:rPr lang="en-US" sz="700" dirty="0"/>
              <a:t>352B/48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8C497D2A-68F4-625D-C8BB-0BDB5D284BB9}"/>
              </a:ext>
            </a:extLst>
          </p:cNvPr>
          <p:cNvSpPr/>
          <p:nvPr/>
        </p:nvSpPr>
        <p:spPr>
          <a:xfrm>
            <a:off x="10000607" y="1574591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SGT RICE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SPEC</a:t>
            </a:r>
          </a:p>
          <a:p>
            <a:pPr algn="ctr"/>
            <a:r>
              <a:rPr lang="en-US" sz="700"/>
              <a:t>E-4/89B1O</a:t>
            </a:r>
          </a:p>
          <a:p>
            <a:pPr algn="ctr"/>
            <a:r>
              <a:rPr lang="en-US" sz="700"/>
              <a:t>352B/47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0EBC6A38-E753-DE4A-12B9-B5D727A4CB26}"/>
              </a:ext>
            </a:extLst>
          </p:cNvPr>
          <p:cNvSpPr/>
          <p:nvPr/>
        </p:nvSpPr>
        <p:spPr>
          <a:xfrm>
            <a:off x="2053029" y="2032227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SGT CHAMBERLAIN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SPEC</a:t>
            </a:r>
          </a:p>
          <a:p>
            <a:pPr algn="ctr"/>
            <a:r>
              <a:rPr lang="en-US" sz="700"/>
              <a:t>E-4/89B1O</a:t>
            </a:r>
          </a:p>
          <a:p>
            <a:pPr algn="ctr"/>
            <a:r>
              <a:rPr lang="en-US" sz="700"/>
              <a:t>352B/49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D3FD456-FCBF-C616-5A0C-CF79EB125969}"/>
              </a:ext>
            </a:extLst>
          </p:cNvPr>
          <p:cNvSpPr/>
          <p:nvPr/>
        </p:nvSpPr>
        <p:spPr>
          <a:xfrm>
            <a:off x="3191422" y="2034602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 dirty="0">
                <a:solidFill>
                  <a:schemeClr val="tx1"/>
                </a:solidFill>
                <a:ea typeface="Calibri"/>
                <a:cs typeface="Calibri"/>
              </a:rPr>
              <a:t>VACANT</a:t>
            </a:r>
          </a:p>
          <a:p>
            <a:pPr algn="ctr"/>
            <a:r>
              <a:rPr lang="en-US" sz="700" dirty="0">
                <a:solidFill>
                  <a:schemeClr val="tx1"/>
                </a:solidFill>
              </a:rPr>
              <a:t>AMMO SPEC</a:t>
            </a:r>
            <a:endParaRPr lang="en-US" sz="700" dirty="0">
              <a:solidFill>
                <a:schemeClr val="tx1"/>
              </a:solidFill>
              <a:ea typeface="Calibri"/>
              <a:cs typeface="Calibri"/>
            </a:endParaRPr>
          </a:p>
          <a:p>
            <a:pPr algn="ctr"/>
            <a:r>
              <a:rPr lang="en-US" sz="700" dirty="0"/>
              <a:t>E-4/89B1O</a:t>
            </a:r>
            <a:endParaRPr lang="en-US" sz="700" dirty="0">
              <a:ea typeface="Calibri"/>
              <a:cs typeface="Calibri"/>
            </a:endParaRPr>
          </a:p>
          <a:p>
            <a:pPr algn="ctr"/>
            <a:r>
              <a:rPr lang="en-US" sz="700" dirty="0"/>
              <a:t>352B/50</a:t>
            </a:r>
            <a:endParaRPr lang="en-US" sz="700" dirty="0">
              <a:ea typeface="Calibri"/>
              <a:cs typeface="Calibri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D5B38031-9A10-287C-858B-D9BB45C52BDB}"/>
              </a:ext>
            </a:extLst>
          </p:cNvPr>
          <p:cNvSpPr/>
          <p:nvPr/>
        </p:nvSpPr>
        <p:spPr>
          <a:xfrm>
            <a:off x="4323181" y="2041820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SSG JACKSON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SPEC</a:t>
            </a:r>
          </a:p>
          <a:p>
            <a:pPr algn="ctr"/>
            <a:r>
              <a:rPr lang="en-US" sz="700"/>
              <a:t>E-4/89B1O</a:t>
            </a:r>
          </a:p>
          <a:p>
            <a:pPr algn="ctr"/>
            <a:r>
              <a:rPr lang="en-US" sz="700"/>
              <a:t>352B/51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DF8B6497-97AD-F6E3-A716-934E1EE233E9}"/>
              </a:ext>
            </a:extLst>
          </p:cNvPr>
          <p:cNvSpPr/>
          <p:nvPr/>
        </p:nvSpPr>
        <p:spPr>
          <a:xfrm>
            <a:off x="5461574" y="2037756"/>
            <a:ext cx="1092200" cy="42986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SGT NED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SPEC</a:t>
            </a:r>
          </a:p>
          <a:p>
            <a:pPr algn="ctr"/>
            <a:r>
              <a:rPr lang="en-US" sz="700"/>
              <a:t>E-4/89B1O</a:t>
            </a:r>
          </a:p>
          <a:p>
            <a:pPr algn="ctr"/>
            <a:r>
              <a:rPr lang="en-US" sz="700"/>
              <a:t>352B/52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864D87-8081-FBB4-4D43-0E6C8F11ADD7}"/>
              </a:ext>
            </a:extLst>
          </p:cNvPr>
          <p:cNvSpPr/>
          <p:nvPr/>
        </p:nvSpPr>
        <p:spPr>
          <a:xfrm>
            <a:off x="6591001" y="2041820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r>
              <a:rPr lang="en-US" sz="70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SUPPLY SPEC</a:t>
            </a:r>
          </a:p>
          <a:p>
            <a:pPr algn="ctr"/>
            <a:r>
              <a:rPr lang="en-US" sz="700"/>
              <a:t>GS-09/02001</a:t>
            </a:r>
          </a:p>
          <a:p>
            <a:pPr algn="ctr"/>
            <a:r>
              <a:rPr lang="en-US" sz="700"/>
              <a:t>352B/53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A14C9A9-BF37-9991-9BDF-65A57C31BC3F}"/>
              </a:ext>
            </a:extLst>
          </p:cNvPr>
          <p:cNvSpPr/>
          <p:nvPr/>
        </p:nvSpPr>
        <p:spPr>
          <a:xfrm>
            <a:off x="7731726" y="2055773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SUPPLY TECH</a:t>
            </a:r>
          </a:p>
          <a:p>
            <a:pPr algn="ctr"/>
            <a:r>
              <a:rPr lang="en-US" sz="700"/>
              <a:t>GS-07/02005</a:t>
            </a:r>
          </a:p>
          <a:p>
            <a:pPr algn="ctr"/>
            <a:r>
              <a:rPr lang="en-US" sz="700"/>
              <a:t>352B/54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B28AC03-145C-909D-8E15-5E13F4FBFE0B}"/>
              </a:ext>
            </a:extLst>
          </p:cNvPr>
          <p:cNvSpPr/>
          <p:nvPr/>
        </p:nvSpPr>
        <p:spPr>
          <a:xfrm>
            <a:off x="8849121" y="2065263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HANDLER</a:t>
            </a:r>
          </a:p>
          <a:p>
            <a:pPr algn="ctr"/>
            <a:r>
              <a:rPr lang="en-US" sz="700"/>
              <a:t>WS-10/06501</a:t>
            </a:r>
          </a:p>
          <a:p>
            <a:pPr algn="ctr"/>
            <a:r>
              <a:rPr lang="en-US" sz="700"/>
              <a:t>352B/55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28CADA6-6BB9-651F-0BC7-28AF7392D541}"/>
              </a:ext>
            </a:extLst>
          </p:cNvPr>
          <p:cNvSpPr/>
          <p:nvPr/>
        </p:nvSpPr>
        <p:spPr>
          <a:xfrm>
            <a:off x="10000607" y="2050624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MVO SUPV</a:t>
            </a:r>
          </a:p>
          <a:p>
            <a:pPr algn="ctr"/>
            <a:r>
              <a:rPr lang="en-US" sz="700"/>
              <a:t>WS-08/05703</a:t>
            </a:r>
          </a:p>
          <a:p>
            <a:pPr algn="ctr"/>
            <a:r>
              <a:rPr lang="en-US" sz="700"/>
              <a:t>352B/56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5B45DE5-47A1-7086-0545-638F88A8F04A}"/>
              </a:ext>
            </a:extLst>
          </p:cNvPr>
          <p:cNvSpPr/>
          <p:nvPr/>
        </p:nvSpPr>
        <p:spPr>
          <a:xfrm>
            <a:off x="986450" y="2503107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MVO SOPV</a:t>
            </a:r>
          </a:p>
          <a:p>
            <a:pPr algn="ctr"/>
            <a:r>
              <a:rPr lang="en-US" sz="700"/>
              <a:t>WS-08/05703</a:t>
            </a:r>
          </a:p>
          <a:p>
            <a:pPr algn="ctr"/>
            <a:r>
              <a:rPr lang="en-US" sz="700"/>
              <a:t>352B/57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D41EBAC-7752-8A54-D403-79FEEAA2C301}"/>
              </a:ext>
            </a:extLst>
          </p:cNvPr>
          <p:cNvSpPr/>
          <p:nvPr/>
        </p:nvSpPr>
        <p:spPr>
          <a:xfrm>
            <a:off x="2128539" y="2509977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MVO AMMO LDR</a:t>
            </a:r>
          </a:p>
          <a:p>
            <a:pPr algn="ctr"/>
            <a:r>
              <a:rPr lang="en-US" sz="700"/>
              <a:t>WL-08/05703</a:t>
            </a:r>
          </a:p>
          <a:p>
            <a:pPr algn="ctr"/>
            <a:r>
              <a:rPr lang="en-US" sz="700"/>
              <a:t>352B/58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C451C1B-88AB-DF22-027A-74A6E8F005EB}"/>
              </a:ext>
            </a:extLst>
          </p:cNvPr>
          <p:cNvSpPr/>
          <p:nvPr/>
        </p:nvSpPr>
        <p:spPr>
          <a:xfrm>
            <a:off x="3270628" y="2509977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MVO AMMO LDR</a:t>
            </a:r>
          </a:p>
          <a:p>
            <a:pPr algn="ctr"/>
            <a:r>
              <a:rPr lang="en-US" sz="700"/>
              <a:t>WL-08/05703</a:t>
            </a:r>
          </a:p>
          <a:p>
            <a:pPr algn="ctr"/>
            <a:r>
              <a:rPr lang="en-US" sz="700"/>
              <a:t>352B/59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62ECB27-A3A6-D053-D45B-D934EA4287D5}"/>
              </a:ext>
            </a:extLst>
          </p:cNvPr>
          <p:cNvSpPr/>
          <p:nvPr/>
        </p:nvSpPr>
        <p:spPr>
          <a:xfrm>
            <a:off x="4411378" y="2509977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HDLR</a:t>
            </a:r>
          </a:p>
          <a:p>
            <a:pPr algn="ctr"/>
            <a:r>
              <a:rPr lang="en-US" sz="700"/>
              <a:t>WL-06/06501</a:t>
            </a:r>
          </a:p>
          <a:p>
            <a:pPr algn="ctr"/>
            <a:r>
              <a:rPr lang="en-US" sz="700"/>
              <a:t>352B/60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DFCD48E-456E-4496-2CEA-14BE44F10230}"/>
              </a:ext>
            </a:extLst>
          </p:cNvPr>
          <p:cNvSpPr/>
          <p:nvPr/>
        </p:nvSpPr>
        <p:spPr>
          <a:xfrm>
            <a:off x="5549900" y="2520221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HDLR</a:t>
            </a:r>
          </a:p>
          <a:p>
            <a:pPr algn="ctr"/>
            <a:r>
              <a:rPr lang="en-US" sz="700"/>
              <a:t>WL-06/06501</a:t>
            </a:r>
          </a:p>
          <a:p>
            <a:pPr algn="ctr"/>
            <a:r>
              <a:rPr lang="en-US" sz="700"/>
              <a:t>352B/61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80AFD94-A2B3-5BCD-CE44-5B0272E3C74D}"/>
              </a:ext>
            </a:extLst>
          </p:cNvPr>
          <p:cNvSpPr/>
          <p:nvPr/>
        </p:nvSpPr>
        <p:spPr>
          <a:xfrm>
            <a:off x="4411378" y="2971129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MVO (AMMO)</a:t>
            </a:r>
          </a:p>
          <a:p>
            <a:pPr algn="ctr"/>
            <a:r>
              <a:rPr lang="en-US" sz="700"/>
              <a:t>WG-08/05703</a:t>
            </a:r>
          </a:p>
          <a:p>
            <a:pPr algn="ctr"/>
            <a:r>
              <a:rPr lang="en-US" sz="700"/>
              <a:t>352B/69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A625F10-07E2-2835-1CF7-6ABC1EE7AE89}"/>
              </a:ext>
            </a:extLst>
          </p:cNvPr>
          <p:cNvSpPr/>
          <p:nvPr/>
        </p:nvSpPr>
        <p:spPr>
          <a:xfrm>
            <a:off x="3271006" y="2971130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MVO (AMMO)</a:t>
            </a:r>
          </a:p>
          <a:p>
            <a:pPr algn="ctr"/>
            <a:r>
              <a:rPr lang="en-US" sz="700"/>
              <a:t>WG-08/05703</a:t>
            </a:r>
          </a:p>
          <a:p>
            <a:pPr algn="ctr"/>
            <a:r>
              <a:rPr lang="en-US" sz="700"/>
              <a:t>352B/68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6205B82-98B2-C35C-599F-97454A6BB40D}"/>
              </a:ext>
            </a:extLst>
          </p:cNvPr>
          <p:cNvSpPr/>
          <p:nvPr/>
        </p:nvSpPr>
        <p:spPr>
          <a:xfrm>
            <a:off x="2150696" y="2973736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r>
              <a:rPr lang="en-US" sz="70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MVO (AMMO)</a:t>
            </a:r>
          </a:p>
          <a:p>
            <a:pPr algn="ctr"/>
            <a:r>
              <a:rPr lang="en-US" sz="700"/>
              <a:t>WG-08/05703</a:t>
            </a:r>
          </a:p>
          <a:p>
            <a:pPr algn="ctr"/>
            <a:r>
              <a:rPr lang="en-US" sz="700"/>
              <a:t>352B/67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2B1352E3-7DC9-4EB0-FA77-8BB20052E1CE}"/>
              </a:ext>
            </a:extLst>
          </p:cNvPr>
          <p:cNvSpPr/>
          <p:nvPr/>
        </p:nvSpPr>
        <p:spPr>
          <a:xfrm>
            <a:off x="1036339" y="2979234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r>
              <a:rPr lang="en-US" sz="70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MVO (AMMO)</a:t>
            </a:r>
          </a:p>
          <a:p>
            <a:pPr algn="ctr"/>
            <a:r>
              <a:rPr lang="en-US" sz="700"/>
              <a:t>WG-08/05703</a:t>
            </a:r>
          </a:p>
          <a:p>
            <a:pPr algn="ctr"/>
            <a:r>
              <a:rPr lang="en-US" sz="700"/>
              <a:t>352B/66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D4149D1C-2D01-BAC0-E533-DD921B912754}"/>
              </a:ext>
            </a:extLst>
          </p:cNvPr>
          <p:cNvSpPr/>
          <p:nvPr/>
        </p:nvSpPr>
        <p:spPr>
          <a:xfrm>
            <a:off x="10097282" y="2526657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r>
              <a:rPr lang="en-US" sz="70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MVO (AMMO)</a:t>
            </a:r>
          </a:p>
          <a:p>
            <a:pPr algn="ctr"/>
            <a:r>
              <a:rPr lang="en-US" sz="700"/>
              <a:t>WG-08/05703</a:t>
            </a:r>
          </a:p>
          <a:p>
            <a:pPr algn="ctr"/>
            <a:r>
              <a:rPr lang="en-US" sz="700"/>
              <a:t>352B/65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F7F0E94-5DEB-CE85-64A0-831B57B0299A}"/>
              </a:ext>
            </a:extLst>
          </p:cNvPr>
          <p:cNvSpPr/>
          <p:nvPr/>
        </p:nvSpPr>
        <p:spPr>
          <a:xfrm>
            <a:off x="8965466" y="2526657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r>
              <a:rPr lang="en-US" sz="70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MVO (AMMO)</a:t>
            </a:r>
          </a:p>
          <a:p>
            <a:pPr algn="ctr"/>
            <a:r>
              <a:rPr lang="en-US" sz="700"/>
              <a:t>WG-08/05703</a:t>
            </a:r>
          </a:p>
          <a:p>
            <a:pPr algn="ctr"/>
            <a:r>
              <a:rPr lang="en-US" sz="700"/>
              <a:t>352B/64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E4D5CF2-EEEF-C349-5A30-363E849B22CE}"/>
              </a:ext>
            </a:extLst>
          </p:cNvPr>
          <p:cNvSpPr/>
          <p:nvPr/>
        </p:nvSpPr>
        <p:spPr>
          <a:xfrm>
            <a:off x="7826944" y="2528256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r>
              <a:rPr lang="en-US" sz="70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MVO (AMMO)</a:t>
            </a:r>
          </a:p>
          <a:p>
            <a:pPr algn="ctr"/>
            <a:r>
              <a:rPr lang="en-US" sz="700"/>
              <a:t>WL-08/05703</a:t>
            </a:r>
          </a:p>
          <a:p>
            <a:pPr algn="ctr"/>
            <a:r>
              <a:rPr lang="en-US" sz="700"/>
              <a:t>352B/63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661A22F-46E4-FE18-E21F-7B753F59BABB}"/>
              </a:ext>
            </a:extLst>
          </p:cNvPr>
          <p:cNvSpPr/>
          <p:nvPr/>
        </p:nvSpPr>
        <p:spPr>
          <a:xfrm>
            <a:off x="6688422" y="2520221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MVO (AMMO)</a:t>
            </a:r>
          </a:p>
          <a:p>
            <a:pPr algn="ctr"/>
            <a:r>
              <a:rPr lang="en-US" sz="700"/>
              <a:t>WG-08/05703</a:t>
            </a:r>
          </a:p>
          <a:p>
            <a:pPr algn="ctr"/>
            <a:r>
              <a:rPr lang="en-US" sz="700"/>
              <a:t>352B/62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07B9858-5351-19D2-4FD0-46FE36DBBE69}"/>
              </a:ext>
            </a:extLst>
          </p:cNvPr>
          <p:cNvSpPr/>
          <p:nvPr/>
        </p:nvSpPr>
        <p:spPr>
          <a:xfrm>
            <a:off x="5529448" y="2971129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MVO (AMMO)</a:t>
            </a:r>
          </a:p>
          <a:p>
            <a:pPr algn="ctr"/>
            <a:r>
              <a:rPr lang="en-US" sz="700"/>
              <a:t>WG-08/05703</a:t>
            </a:r>
          </a:p>
          <a:p>
            <a:pPr algn="ctr"/>
            <a:r>
              <a:rPr lang="en-US" sz="700"/>
              <a:t>352B/70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34AB008-2616-D38D-3502-C45DF6738FC3}"/>
              </a:ext>
            </a:extLst>
          </p:cNvPr>
          <p:cNvSpPr/>
          <p:nvPr/>
        </p:nvSpPr>
        <p:spPr>
          <a:xfrm>
            <a:off x="6662386" y="2979233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MVO (AMMO)</a:t>
            </a:r>
          </a:p>
          <a:p>
            <a:pPr algn="ctr"/>
            <a:r>
              <a:rPr lang="en-US" sz="700"/>
              <a:t>WG-08/05703</a:t>
            </a:r>
          </a:p>
          <a:p>
            <a:pPr algn="ctr"/>
            <a:r>
              <a:rPr lang="en-US" sz="700"/>
              <a:t>352B/71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DE9FF15-DC9E-F181-0DBF-C9DD677A5418}"/>
              </a:ext>
            </a:extLst>
          </p:cNvPr>
          <p:cNvSpPr/>
          <p:nvPr/>
        </p:nvSpPr>
        <p:spPr>
          <a:xfrm>
            <a:off x="7804853" y="2989409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MVO (AMMO)</a:t>
            </a:r>
          </a:p>
          <a:p>
            <a:pPr algn="ctr"/>
            <a:r>
              <a:rPr lang="en-US" sz="700"/>
              <a:t>WG-08/05703</a:t>
            </a:r>
          </a:p>
          <a:p>
            <a:pPr algn="ctr"/>
            <a:r>
              <a:rPr lang="en-US" sz="700"/>
              <a:t>352B/72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9B5329C-8EDA-BC44-5981-8904D79B3FF9}"/>
              </a:ext>
            </a:extLst>
          </p:cNvPr>
          <p:cNvSpPr/>
          <p:nvPr/>
        </p:nvSpPr>
        <p:spPr>
          <a:xfrm>
            <a:off x="8937791" y="2986491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MVO (AMMO)</a:t>
            </a:r>
          </a:p>
          <a:p>
            <a:pPr algn="ctr"/>
            <a:r>
              <a:rPr lang="en-US" sz="700"/>
              <a:t>WG-08/05703</a:t>
            </a:r>
          </a:p>
          <a:p>
            <a:pPr algn="ctr"/>
            <a:r>
              <a:rPr lang="en-US" sz="700"/>
              <a:t>352B/73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0C875E4-A03F-6271-5B6F-5FEAF9745137}"/>
              </a:ext>
            </a:extLst>
          </p:cNvPr>
          <p:cNvSpPr/>
          <p:nvPr/>
        </p:nvSpPr>
        <p:spPr>
          <a:xfrm>
            <a:off x="10070729" y="2989408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MVO (AMMO)</a:t>
            </a:r>
          </a:p>
          <a:p>
            <a:pPr algn="ctr"/>
            <a:r>
              <a:rPr lang="en-US" sz="700"/>
              <a:t>WG-08/05703</a:t>
            </a:r>
          </a:p>
          <a:p>
            <a:pPr algn="ctr"/>
            <a:r>
              <a:rPr lang="en-US" sz="700"/>
              <a:t>352B/74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529C132-8022-92A1-4157-A57649B4A3CB}"/>
              </a:ext>
            </a:extLst>
          </p:cNvPr>
          <p:cNvSpPr/>
          <p:nvPr/>
        </p:nvSpPr>
        <p:spPr>
          <a:xfrm>
            <a:off x="1077462" y="3454019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MVO (AMMO)</a:t>
            </a:r>
          </a:p>
          <a:p>
            <a:pPr algn="ctr"/>
            <a:r>
              <a:rPr lang="en-US" sz="700"/>
              <a:t>WG-08/05703</a:t>
            </a:r>
          </a:p>
          <a:p>
            <a:pPr algn="ctr"/>
            <a:r>
              <a:rPr lang="en-US" sz="700"/>
              <a:t>352B/75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8B26D451-A431-4228-7029-00CA0F998E64}"/>
              </a:ext>
            </a:extLst>
          </p:cNvPr>
          <p:cNvSpPr/>
          <p:nvPr/>
        </p:nvSpPr>
        <p:spPr>
          <a:xfrm>
            <a:off x="2191599" y="3443314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r>
              <a:rPr lang="en-US" sz="70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MVO (AMMO)</a:t>
            </a:r>
          </a:p>
          <a:p>
            <a:pPr algn="ctr"/>
            <a:r>
              <a:rPr lang="en-US" sz="700"/>
              <a:t>WG-08/05703</a:t>
            </a:r>
          </a:p>
          <a:p>
            <a:pPr algn="ctr"/>
            <a:r>
              <a:rPr lang="en-US" sz="700"/>
              <a:t>352B/76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3D80413-8A03-DFCF-B56B-BFDE6681A9BC}"/>
              </a:ext>
            </a:extLst>
          </p:cNvPr>
          <p:cNvSpPr/>
          <p:nvPr/>
        </p:nvSpPr>
        <p:spPr>
          <a:xfrm>
            <a:off x="3322250" y="3450562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MVO (AMMO)</a:t>
            </a:r>
          </a:p>
          <a:p>
            <a:pPr algn="ctr"/>
            <a:r>
              <a:rPr lang="en-US" sz="700"/>
              <a:t>WG-08/05703</a:t>
            </a:r>
          </a:p>
          <a:p>
            <a:pPr algn="ctr"/>
            <a:r>
              <a:rPr lang="en-US" sz="700"/>
              <a:t>352B/77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D74308CF-D848-489B-B3AB-2B3F3605CE36}"/>
              </a:ext>
            </a:extLst>
          </p:cNvPr>
          <p:cNvSpPr/>
          <p:nvPr/>
        </p:nvSpPr>
        <p:spPr>
          <a:xfrm>
            <a:off x="4444102" y="3450562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MVO (AMMO)</a:t>
            </a:r>
          </a:p>
          <a:p>
            <a:pPr algn="ctr"/>
            <a:r>
              <a:rPr lang="en-US" sz="700"/>
              <a:t>WG-08/05703</a:t>
            </a:r>
          </a:p>
          <a:p>
            <a:pPr algn="ctr"/>
            <a:r>
              <a:rPr lang="en-US" sz="700"/>
              <a:t>352B/78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0B03E3D5-751B-EE30-BD24-20F7231EAA65}"/>
              </a:ext>
            </a:extLst>
          </p:cNvPr>
          <p:cNvSpPr/>
          <p:nvPr/>
        </p:nvSpPr>
        <p:spPr>
          <a:xfrm>
            <a:off x="5577473" y="3440100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HDLR</a:t>
            </a:r>
          </a:p>
          <a:p>
            <a:pPr algn="ctr"/>
            <a:r>
              <a:rPr lang="en-US" sz="700"/>
              <a:t>WG-06/06501</a:t>
            </a:r>
          </a:p>
          <a:p>
            <a:pPr algn="ctr"/>
            <a:r>
              <a:rPr lang="en-US" sz="700"/>
              <a:t>352B/79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E883C103-BB16-0CC0-2377-066DA69CE668}"/>
              </a:ext>
            </a:extLst>
          </p:cNvPr>
          <p:cNvSpPr/>
          <p:nvPr/>
        </p:nvSpPr>
        <p:spPr>
          <a:xfrm>
            <a:off x="6712653" y="3435099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HDLR</a:t>
            </a:r>
          </a:p>
          <a:p>
            <a:pPr algn="ctr"/>
            <a:r>
              <a:rPr lang="en-US" sz="700"/>
              <a:t>WG-06/06501</a:t>
            </a:r>
          </a:p>
          <a:p>
            <a:pPr algn="ctr"/>
            <a:r>
              <a:rPr lang="en-US" sz="700"/>
              <a:t>352B/80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D9CFACE-CD2E-B095-1C19-903DFA56620E}"/>
              </a:ext>
            </a:extLst>
          </p:cNvPr>
          <p:cNvSpPr/>
          <p:nvPr/>
        </p:nvSpPr>
        <p:spPr>
          <a:xfrm>
            <a:off x="7845591" y="3440100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HDLR</a:t>
            </a:r>
          </a:p>
          <a:p>
            <a:pPr algn="ctr"/>
            <a:r>
              <a:rPr lang="en-US" sz="700"/>
              <a:t>WG-06/06501</a:t>
            </a:r>
          </a:p>
          <a:p>
            <a:pPr algn="ctr"/>
            <a:r>
              <a:rPr lang="en-US" sz="700"/>
              <a:t>352B/81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F8421740-43D3-976F-E334-E8772147CA66}"/>
              </a:ext>
            </a:extLst>
          </p:cNvPr>
          <p:cNvSpPr/>
          <p:nvPr/>
        </p:nvSpPr>
        <p:spPr>
          <a:xfrm>
            <a:off x="8965466" y="3429000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HDLR</a:t>
            </a:r>
          </a:p>
          <a:p>
            <a:pPr algn="ctr"/>
            <a:r>
              <a:rPr lang="en-US" sz="700"/>
              <a:t>WG-06/06501</a:t>
            </a:r>
          </a:p>
          <a:p>
            <a:pPr algn="ctr"/>
            <a:r>
              <a:rPr lang="en-US" sz="700"/>
              <a:t>352B/82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3CFE6D5-9D58-89E1-7E93-A766E6D03A64}"/>
              </a:ext>
            </a:extLst>
          </p:cNvPr>
          <p:cNvSpPr/>
          <p:nvPr/>
        </p:nvSpPr>
        <p:spPr>
          <a:xfrm>
            <a:off x="10096116" y="3428999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HDLR</a:t>
            </a:r>
          </a:p>
          <a:p>
            <a:pPr algn="ctr"/>
            <a:r>
              <a:rPr lang="en-US" sz="700"/>
              <a:t>WG-06/06501</a:t>
            </a:r>
          </a:p>
          <a:p>
            <a:pPr algn="ctr"/>
            <a:r>
              <a:rPr lang="en-US" sz="700"/>
              <a:t>352B/83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EC34E828-5403-0134-EC23-223FF156025F}"/>
              </a:ext>
            </a:extLst>
          </p:cNvPr>
          <p:cNvSpPr/>
          <p:nvPr/>
        </p:nvSpPr>
        <p:spPr>
          <a:xfrm>
            <a:off x="1137395" y="3918718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HDLR</a:t>
            </a:r>
          </a:p>
          <a:p>
            <a:pPr algn="ctr"/>
            <a:r>
              <a:rPr lang="en-US" sz="700"/>
              <a:t>WG-06/06501</a:t>
            </a:r>
          </a:p>
          <a:p>
            <a:pPr algn="ctr"/>
            <a:r>
              <a:rPr lang="en-US" sz="700"/>
              <a:t>352B/84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818E1BA-651C-5DED-4521-2442C1695368}"/>
              </a:ext>
            </a:extLst>
          </p:cNvPr>
          <p:cNvSpPr/>
          <p:nvPr/>
        </p:nvSpPr>
        <p:spPr>
          <a:xfrm>
            <a:off x="2254202" y="3919257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HDLR</a:t>
            </a:r>
          </a:p>
          <a:p>
            <a:pPr algn="ctr"/>
            <a:r>
              <a:rPr lang="en-US" sz="700"/>
              <a:t>WG-06/06501</a:t>
            </a:r>
          </a:p>
          <a:p>
            <a:pPr algn="ctr"/>
            <a:r>
              <a:rPr lang="en-US" sz="700"/>
              <a:t>352B/85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FB743165-62E3-76CB-3665-E7140867E35E}"/>
              </a:ext>
            </a:extLst>
          </p:cNvPr>
          <p:cNvSpPr/>
          <p:nvPr/>
        </p:nvSpPr>
        <p:spPr>
          <a:xfrm>
            <a:off x="3386630" y="3918719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r>
              <a:rPr lang="en-US" sz="70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HDLR</a:t>
            </a:r>
          </a:p>
          <a:p>
            <a:pPr algn="ctr"/>
            <a:r>
              <a:rPr lang="en-US" sz="700"/>
              <a:t>WG-06/06501</a:t>
            </a:r>
          </a:p>
          <a:p>
            <a:pPr algn="ctr"/>
            <a:r>
              <a:rPr lang="en-US" sz="700"/>
              <a:t>352B/86</a:t>
            </a:r>
          </a:p>
        </p:txBody>
      </p:sp>
      <p:sp>
        <p:nvSpPr>
          <p:cNvPr id="1024" name="Rectangle 1023">
            <a:extLst>
              <a:ext uri="{FF2B5EF4-FFF2-40B4-BE49-F238E27FC236}">
                <a16:creationId xmlns:a16="http://schemas.microsoft.com/office/drawing/2014/main" id="{8B5D7722-C174-E40F-A7DA-15024C170796}"/>
              </a:ext>
            </a:extLst>
          </p:cNvPr>
          <p:cNvSpPr/>
          <p:nvPr/>
        </p:nvSpPr>
        <p:spPr>
          <a:xfrm>
            <a:off x="4519058" y="3911715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HDLR</a:t>
            </a:r>
          </a:p>
          <a:p>
            <a:pPr algn="ctr"/>
            <a:r>
              <a:rPr lang="en-US" sz="700"/>
              <a:t>WG-06/06501</a:t>
            </a:r>
          </a:p>
          <a:p>
            <a:pPr algn="ctr"/>
            <a:r>
              <a:rPr lang="en-US" sz="700"/>
              <a:t>352B/87</a:t>
            </a:r>
          </a:p>
        </p:txBody>
      </p:sp>
      <p:sp>
        <p:nvSpPr>
          <p:cNvPr id="1025" name="Rectangle 1024">
            <a:extLst>
              <a:ext uri="{FF2B5EF4-FFF2-40B4-BE49-F238E27FC236}">
                <a16:creationId xmlns:a16="http://schemas.microsoft.com/office/drawing/2014/main" id="{22E68B13-39E2-E2E9-8EDF-86037809C25C}"/>
              </a:ext>
            </a:extLst>
          </p:cNvPr>
          <p:cNvSpPr/>
          <p:nvPr/>
        </p:nvSpPr>
        <p:spPr>
          <a:xfrm>
            <a:off x="5644460" y="3911715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HDLR</a:t>
            </a:r>
          </a:p>
          <a:p>
            <a:pPr algn="ctr"/>
            <a:r>
              <a:rPr lang="en-US" sz="700"/>
              <a:t>WG-06/06501</a:t>
            </a:r>
          </a:p>
          <a:p>
            <a:pPr algn="ctr"/>
            <a:r>
              <a:rPr lang="en-US" sz="700"/>
              <a:t>352B/88</a:t>
            </a:r>
          </a:p>
        </p:txBody>
      </p:sp>
      <p:sp>
        <p:nvSpPr>
          <p:cNvPr id="1026" name="Rectangle 1025">
            <a:extLst>
              <a:ext uri="{FF2B5EF4-FFF2-40B4-BE49-F238E27FC236}">
                <a16:creationId xmlns:a16="http://schemas.microsoft.com/office/drawing/2014/main" id="{5261C79C-906F-9DF4-A194-960930BCE667}"/>
              </a:ext>
            </a:extLst>
          </p:cNvPr>
          <p:cNvSpPr/>
          <p:nvPr/>
        </p:nvSpPr>
        <p:spPr>
          <a:xfrm>
            <a:off x="6769862" y="3903093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HDLR</a:t>
            </a:r>
          </a:p>
          <a:p>
            <a:pPr algn="ctr"/>
            <a:r>
              <a:rPr lang="en-US" sz="700"/>
              <a:t>WG-06/06501</a:t>
            </a:r>
          </a:p>
          <a:p>
            <a:pPr algn="ctr"/>
            <a:r>
              <a:rPr lang="en-US" sz="700"/>
              <a:t>352B/89</a:t>
            </a:r>
          </a:p>
        </p:txBody>
      </p:sp>
      <p:sp>
        <p:nvSpPr>
          <p:cNvPr id="1027" name="Rectangle 1026">
            <a:extLst>
              <a:ext uri="{FF2B5EF4-FFF2-40B4-BE49-F238E27FC236}">
                <a16:creationId xmlns:a16="http://schemas.microsoft.com/office/drawing/2014/main" id="{1420C436-0024-CCD3-CF25-C183A9CF3CFE}"/>
              </a:ext>
            </a:extLst>
          </p:cNvPr>
          <p:cNvSpPr/>
          <p:nvPr/>
        </p:nvSpPr>
        <p:spPr>
          <a:xfrm>
            <a:off x="7916315" y="3918718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HDLR</a:t>
            </a:r>
          </a:p>
          <a:p>
            <a:pPr algn="ctr"/>
            <a:r>
              <a:rPr lang="en-US" sz="700"/>
              <a:t>WG-06/06501</a:t>
            </a:r>
          </a:p>
          <a:p>
            <a:pPr algn="ctr"/>
            <a:r>
              <a:rPr lang="en-US" sz="700"/>
              <a:t>352B/90</a:t>
            </a:r>
          </a:p>
        </p:txBody>
      </p:sp>
      <p:sp>
        <p:nvSpPr>
          <p:cNvPr id="1028" name="Rectangle 1027">
            <a:extLst>
              <a:ext uri="{FF2B5EF4-FFF2-40B4-BE49-F238E27FC236}">
                <a16:creationId xmlns:a16="http://schemas.microsoft.com/office/drawing/2014/main" id="{9A390B1B-7F6F-F6EA-0969-BBC74CFEF455}"/>
              </a:ext>
            </a:extLst>
          </p:cNvPr>
          <p:cNvSpPr/>
          <p:nvPr/>
        </p:nvSpPr>
        <p:spPr>
          <a:xfrm>
            <a:off x="9036592" y="3911715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r>
              <a:rPr lang="en-US" sz="70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HDLR</a:t>
            </a:r>
          </a:p>
          <a:p>
            <a:pPr algn="ctr"/>
            <a:r>
              <a:rPr lang="en-US" sz="700"/>
              <a:t>WG-06/06501</a:t>
            </a:r>
          </a:p>
          <a:p>
            <a:pPr algn="ctr"/>
            <a:r>
              <a:rPr lang="en-US" sz="700"/>
              <a:t>352B/91</a:t>
            </a:r>
          </a:p>
        </p:txBody>
      </p:sp>
      <p:sp>
        <p:nvSpPr>
          <p:cNvPr id="1029" name="Rectangle 1028">
            <a:extLst>
              <a:ext uri="{FF2B5EF4-FFF2-40B4-BE49-F238E27FC236}">
                <a16:creationId xmlns:a16="http://schemas.microsoft.com/office/drawing/2014/main" id="{675C7CE0-78E2-1612-ADD0-72FDAC85FEA9}"/>
              </a:ext>
            </a:extLst>
          </p:cNvPr>
          <p:cNvSpPr/>
          <p:nvPr/>
        </p:nvSpPr>
        <p:spPr>
          <a:xfrm>
            <a:off x="10154968" y="3898522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HDLR</a:t>
            </a:r>
          </a:p>
          <a:p>
            <a:pPr algn="ctr"/>
            <a:r>
              <a:rPr lang="en-US" sz="700"/>
              <a:t>WG-06/06501</a:t>
            </a:r>
          </a:p>
          <a:p>
            <a:pPr algn="ctr"/>
            <a:r>
              <a:rPr lang="en-US" sz="700"/>
              <a:t>352B/92</a:t>
            </a:r>
          </a:p>
        </p:txBody>
      </p:sp>
      <p:sp>
        <p:nvSpPr>
          <p:cNvPr id="1030" name="Rectangle 1029">
            <a:extLst>
              <a:ext uri="{FF2B5EF4-FFF2-40B4-BE49-F238E27FC236}">
                <a16:creationId xmlns:a16="http://schemas.microsoft.com/office/drawing/2014/main" id="{9B3AA9C6-2F27-878B-B6CB-49BFA9BE66FF}"/>
              </a:ext>
            </a:extLst>
          </p:cNvPr>
          <p:cNvSpPr/>
          <p:nvPr/>
        </p:nvSpPr>
        <p:spPr>
          <a:xfrm>
            <a:off x="1175361" y="4374415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HDLR</a:t>
            </a:r>
          </a:p>
          <a:p>
            <a:pPr algn="ctr"/>
            <a:r>
              <a:rPr lang="en-US" sz="700"/>
              <a:t>WG-06/06501</a:t>
            </a:r>
          </a:p>
          <a:p>
            <a:pPr algn="ctr"/>
            <a:r>
              <a:rPr lang="en-US" sz="700"/>
              <a:t>352B/93</a:t>
            </a:r>
          </a:p>
        </p:txBody>
      </p:sp>
      <p:sp>
        <p:nvSpPr>
          <p:cNvPr id="1031" name="Rectangle 1030">
            <a:extLst>
              <a:ext uri="{FF2B5EF4-FFF2-40B4-BE49-F238E27FC236}">
                <a16:creationId xmlns:a16="http://schemas.microsoft.com/office/drawing/2014/main" id="{D6BBFE71-18E2-0EC8-8E72-8E10223C1B81}"/>
              </a:ext>
            </a:extLst>
          </p:cNvPr>
          <p:cNvSpPr/>
          <p:nvPr/>
        </p:nvSpPr>
        <p:spPr>
          <a:xfrm>
            <a:off x="2320496" y="4380212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chemeClr val="tx1"/>
                </a:solidFill>
              </a:rPr>
              <a:t> </a:t>
            </a:r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HDLR</a:t>
            </a:r>
          </a:p>
          <a:p>
            <a:pPr algn="ctr"/>
            <a:r>
              <a:rPr lang="en-US" sz="700"/>
              <a:t>WG-06/06501</a:t>
            </a:r>
          </a:p>
          <a:p>
            <a:pPr algn="ctr"/>
            <a:r>
              <a:rPr lang="en-US" sz="700"/>
              <a:t>352B/94</a:t>
            </a:r>
          </a:p>
        </p:txBody>
      </p:sp>
      <p:sp>
        <p:nvSpPr>
          <p:cNvPr id="1032" name="Rectangle 1031">
            <a:extLst>
              <a:ext uri="{FF2B5EF4-FFF2-40B4-BE49-F238E27FC236}">
                <a16:creationId xmlns:a16="http://schemas.microsoft.com/office/drawing/2014/main" id="{36FCC4EB-3210-59F3-AE54-BB6EB887EA51}"/>
              </a:ext>
            </a:extLst>
          </p:cNvPr>
          <p:cNvSpPr/>
          <p:nvPr/>
        </p:nvSpPr>
        <p:spPr>
          <a:xfrm>
            <a:off x="3465631" y="4387213"/>
            <a:ext cx="1092200" cy="42986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>
                <a:solidFill>
                  <a:srgbClr val="FF0000"/>
                </a:solidFill>
              </a:rPr>
              <a:t>VACANT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AMMO HDLR</a:t>
            </a:r>
          </a:p>
          <a:p>
            <a:pPr algn="ctr"/>
            <a:r>
              <a:rPr lang="en-US" sz="700"/>
              <a:t>WG-06/06501</a:t>
            </a:r>
          </a:p>
          <a:p>
            <a:pPr algn="ctr"/>
            <a:r>
              <a:rPr lang="en-US" sz="700"/>
              <a:t>352B/95</a:t>
            </a:r>
          </a:p>
        </p:txBody>
      </p:sp>
      <p:sp>
        <p:nvSpPr>
          <p:cNvPr id="1033" name="TextBox 1032">
            <a:extLst>
              <a:ext uri="{FF2B5EF4-FFF2-40B4-BE49-F238E27FC236}">
                <a16:creationId xmlns:a16="http://schemas.microsoft.com/office/drawing/2014/main" id="{679A7F8F-BA69-B48B-6837-7040D43C7FB5}"/>
              </a:ext>
            </a:extLst>
          </p:cNvPr>
          <p:cNvSpPr txBox="1"/>
          <p:nvPr/>
        </p:nvSpPr>
        <p:spPr>
          <a:xfrm>
            <a:off x="0" y="107224"/>
            <a:ext cx="121659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 Arial"/>
                <a:ea typeface="+mn-ea"/>
                <a:cs typeface="+mn-cs"/>
              </a:rPr>
              <a:t>Ammo BR (CLS V) (</a:t>
            </a:r>
            <a:r>
              <a:rPr lang="en-US" sz="3600" b="0" i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W6NFG1</a:t>
            </a: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 Arial"/>
                <a:ea typeface="+mn-ea"/>
                <a:cs typeface="+mn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30707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40522-DB02-496E-6C53-C6119A503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62C2B5E-CAD9-B717-D921-87818B0013C2}"/>
              </a:ext>
            </a:extLst>
          </p:cNvPr>
          <p:cNvCxnSpPr>
            <a:cxnSpLocks/>
          </p:cNvCxnSpPr>
          <p:nvPr/>
        </p:nvCxnSpPr>
        <p:spPr>
          <a:xfrm>
            <a:off x="3385799" y="2015821"/>
            <a:ext cx="0" cy="4888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82C13C29-8FA6-B10C-0653-54DC1A1D5C02}"/>
              </a:ext>
            </a:extLst>
          </p:cNvPr>
          <p:cNvSpPr txBox="1"/>
          <p:nvPr/>
        </p:nvSpPr>
        <p:spPr>
          <a:xfrm>
            <a:off x="0" y="107224"/>
            <a:ext cx="1216596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 Arial"/>
              </a:rPr>
              <a:t>Property SPT BR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 Arial"/>
                <a:ea typeface="+mn-ea"/>
                <a:cs typeface="+mn-cs"/>
              </a:rPr>
              <a:t>(</a:t>
            </a:r>
            <a:r>
              <a:rPr lang="en-US" sz="3200" b="0" i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W6NFG1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 Arial"/>
                <a:ea typeface="+mn-ea"/>
                <a:cs typeface="+mn-cs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F14171F-D1C6-E973-B161-C48E32BCFA0A}"/>
              </a:ext>
            </a:extLst>
          </p:cNvPr>
          <p:cNvSpPr txBox="1"/>
          <p:nvPr/>
        </p:nvSpPr>
        <p:spPr>
          <a:xfrm>
            <a:off x="6096000" y="153390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Contact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CPT Shawn Miracle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(706) 604-5153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>
                <a:solidFill>
                  <a:prstClr val="black"/>
                </a:solidFill>
                <a:latin typeface="Arial"/>
                <a:cs typeface="Arial"/>
              </a:rPr>
              <a:t>shawn-michael.m.miracle.mil@army.mil</a:t>
            </a:r>
            <a:endParaRPr kumimoji="0" lang="en-US" sz="900" b="1" i="0" u="sng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B917F3A-A007-ACC7-DD39-F26120478C3C}"/>
              </a:ext>
            </a:extLst>
          </p:cNvPr>
          <p:cNvSpPr txBox="1"/>
          <p:nvPr/>
        </p:nvSpPr>
        <p:spPr>
          <a:xfrm>
            <a:off x="5582451" y="748684"/>
            <a:ext cx="1081150" cy="21544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800">
                <a:cs typeface="Calibri"/>
              </a:rPr>
              <a:t>PROPERTY SPT BR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417B3C-46B3-D9C3-DA1D-EC42BD1BBD73}"/>
              </a:ext>
            </a:extLst>
          </p:cNvPr>
          <p:cNvSpPr/>
          <p:nvPr/>
        </p:nvSpPr>
        <p:spPr>
          <a:xfrm>
            <a:off x="2813883" y="2128242"/>
            <a:ext cx="1146255" cy="42571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700"/>
          </a:p>
          <a:p>
            <a:pPr algn="ctr"/>
            <a:r>
              <a:rPr lang="en-US" sz="700"/>
              <a:t>LOG MGT SPEC</a:t>
            </a:r>
          </a:p>
          <a:p>
            <a:pPr algn="ctr"/>
            <a:r>
              <a:rPr lang="en-US" sz="700"/>
              <a:t>GS-11/ 00346</a:t>
            </a:r>
          </a:p>
          <a:p>
            <a:pPr algn="ctr"/>
            <a:r>
              <a:rPr lang="en-US" sz="700"/>
              <a:t>352C/01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2BAC1C6-5E0C-EA3F-1CB3-AC75666C8284}"/>
              </a:ext>
            </a:extLst>
          </p:cNvPr>
          <p:cNvCxnSpPr>
            <a:cxnSpLocks/>
          </p:cNvCxnSpPr>
          <p:nvPr/>
        </p:nvCxnSpPr>
        <p:spPr>
          <a:xfrm>
            <a:off x="6140456" y="1471577"/>
            <a:ext cx="0" cy="5442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A851E03-F03C-5B59-1B34-09AC645247F2}"/>
              </a:ext>
            </a:extLst>
          </p:cNvPr>
          <p:cNvCxnSpPr>
            <a:cxnSpLocks/>
          </p:cNvCxnSpPr>
          <p:nvPr/>
        </p:nvCxnSpPr>
        <p:spPr>
          <a:xfrm flipV="1">
            <a:off x="3383297" y="2008289"/>
            <a:ext cx="6274688" cy="7532"/>
          </a:xfrm>
          <a:prstGeom prst="line">
            <a:avLst/>
          </a:prstGeom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53E52FA9-FC32-5465-F7D3-FA5FD6D69E1B}"/>
              </a:ext>
            </a:extLst>
          </p:cNvPr>
          <p:cNvSpPr/>
          <p:nvPr/>
        </p:nvSpPr>
        <p:spPr>
          <a:xfrm>
            <a:off x="5334972" y="2113895"/>
            <a:ext cx="1185661" cy="43863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/>
              <a:t>Lamar Graham</a:t>
            </a:r>
          </a:p>
          <a:p>
            <a:pPr algn="ctr"/>
            <a:r>
              <a:rPr lang="en-US" sz="700"/>
              <a:t>SUPPLY TECH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GS-7/02005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352C/03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CBD30A9-7965-407E-CABA-31B2B1BBFC73}"/>
              </a:ext>
            </a:extLst>
          </p:cNvPr>
          <p:cNvSpPr/>
          <p:nvPr/>
        </p:nvSpPr>
        <p:spPr>
          <a:xfrm>
            <a:off x="4023016" y="2134992"/>
            <a:ext cx="1238269" cy="40595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/>
              <a:t>Michelle Williamson</a:t>
            </a:r>
          </a:p>
          <a:p>
            <a:pPr algn="ctr"/>
            <a:r>
              <a:rPr lang="en-US" sz="700"/>
              <a:t>SUPPLY TECH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GS-7</a:t>
            </a:r>
            <a:r>
              <a:rPr lang="en-US" sz="700"/>
              <a:t>/02005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352C/02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CFEE11F-383B-A202-B5C0-93E71F999CBF}"/>
              </a:ext>
            </a:extLst>
          </p:cNvPr>
          <p:cNvCxnSpPr>
            <a:cxnSpLocks/>
          </p:cNvCxnSpPr>
          <p:nvPr/>
        </p:nvCxnSpPr>
        <p:spPr>
          <a:xfrm>
            <a:off x="9657985" y="2008289"/>
            <a:ext cx="0" cy="4888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32515F10-5888-610A-EBD9-3588155BDE9D}"/>
              </a:ext>
            </a:extLst>
          </p:cNvPr>
          <p:cNvSpPr/>
          <p:nvPr/>
        </p:nvSpPr>
        <p:spPr>
          <a:xfrm>
            <a:off x="9126118" y="2110155"/>
            <a:ext cx="1092200" cy="48883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/>
              <a:t>Shawnta Harrell</a:t>
            </a:r>
          </a:p>
          <a:p>
            <a:pPr algn="ctr"/>
            <a:r>
              <a:rPr lang="en-US" sz="700"/>
              <a:t>SUPPLY TECH</a:t>
            </a:r>
          </a:p>
          <a:p>
            <a:pPr algn="ctr"/>
            <a:r>
              <a:rPr lang="en-US" sz="700"/>
              <a:t> </a:t>
            </a:r>
            <a:r>
              <a:rPr lang="en-US" sz="700">
                <a:solidFill>
                  <a:schemeClr val="tx1"/>
                </a:solidFill>
              </a:rPr>
              <a:t>GS-5</a:t>
            </a:r>
            <a:r>
              <a:rPr lang="en-US" sz="700"/>
              <a:t>/02005 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352C/06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C8DCE61-EDFA-397F-6CF2-1787AEE4A98D}"/>
              </a:ext>
            </a:extLst>
          </p:cNvPr>
          <p:cNvSpPr/>
          <p:nvPr/>
        </p:nvSpPr>
        <p:spPr>
          <a:xfrm>
            <a:off x="2813882" y="3175589"/>
            <a:ext cx="1092200" cy="4257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 b="1">
                <a:solidFill>
                  <a:srgbClr val="FF0000"/>
                </a:solidFill>
              </a:rPr>
              <a:t>VACANT</a:t>
            </a:r>
          </a:p>
          <a:p>
            <a:pPr algn="ctr"/>
            <a:r>
              <a:rPr lang="en-US" sz="700"/>
              <a:t>SUPPLY TECH 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GS-5/02005</a:t>
            </a:r>
            <a:r>
              <a:rPr lang="en-US" sz="700"/>
              <a:t> 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352C/13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A2D7D58-22A3-7483-2670-613293C32AF2}"/>
              </a:ext>
            </a:extLst>
          </p:cNvPr>
          <p:cNvSpPr/>
          <p:nvPr/>
        </p:nvSpPr>
        <p:spPr>
          <a:xfrm>
            <a:off x="5319077" y="2660389"/>
            <a:ext cx="1185660" cy="4257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/>
              <a:t>Paul Brown</a:t>
            </a:r>
          </a:p>
          <a:p>
            <a:pPr algn="ctr"/>
            <a:r>
              <a:rPr lang="en-US" sz="700"/>
              <a:t>SUPPLY TECH 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GS-5/02005</a:t>
            </a:r>
            <a:r>
              <a:rPr lang="en-US" sz="700"/>
              <a:t> 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352C/09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624C2F9-D85E-F89E-A8A2-5576AF6F332C}"/>
              </a:ext>
            </a:extLst>
          </p:cNvPr>
          <p:cNvSpPr/>
          <p:nvPr/>
        </p:nvSpPr>
        <p:spPr>
          <a:xfrm>
            <a:off x="6584302" y="2660389"/>
            <a:ext cx="1215595" cy="4257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 err="1"/>
              <a:t>Taneeshia</a:t>
            </a:r>
            <a:r>
              <a:rPr lang="en-US" sz="700"/>
              <a:t> </a:t>
            </a:r>
            <a:r>
              <a:rPr lang="en-US" sz="700" err="1"/>
              <a:t>Smitj</a:t>
            </a:r>
            <a:endParaRPr lang="en-US" sz="700"/>
          </a:p>
          <a:p>
            <a:pPr algn="ctr"/>
            <a:r>
              <a:rPr lang="en-US" sz="700"/>
              <a:t>SUPPLY TECH 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GS-5/02005</a:t>
            </a:r>
            <a:r>
              <a:rPr lang="en-US" sz="700"/>
              <a:t> 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352C/10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FB8CF7D-FB17-B632-E0E1-EDC9D9F3E400}"/>
              </a:ext>
            </a:extLst>
          </p:cNvPr>
          <p:cNvSpPr/>
          <p:nvPr/>
        </p:nvSpPr>
        <p:spPr>
          <a:xfrm>
            <a:off x="4023016" y="2651915"/>
            <a:ext cx="1238269" cy="4257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/>
              <a:t>Jaylan Asberry</a:t>
            </a:r>
          </a:p>
          <a:p>
            <a:pPr algn="ctr"/>
            <a:r>
              <a:rPr lang="en-US" sz="700"/>
              <a:t>SUPPLY TECH 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GS-5</a:t>
            </a:r>
            <a:r>
              <a:rPr lang="en-US" sz="700"/>
              <a:t>/02005 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352C/08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0D30ED3-66A5-6CB8-65CC-815CFC47BA9C}"/>
              </a:ext>
            </a:extLst>
          </p:cNvPr>
          <p:cNvSpPr/>
          <p:nvPr/>
        </p:nvSpPr>
        <p:spPr>
          <a:xfrm>
            <a:off x="7879462" y="2670821"/>
            <a:ext cx="1092200" cy="4257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 err="1"/>
              <a:t>Je’na</a:t>
            </a:r>
            <a:r>
              <a:rPr lang="en-US" sz="700"/>
              <a:t> Myles</a:t>
            </a:r>
          </a:p>
          <a:p>
            <a:pPr algn="ctr"/>
            <a:r>
              <a:rPr lang="en-US" sz="700"/>
              <a:t>SUPPLY TECH 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GS-5/02005</a:t>
            </a:r>
            <a:r>
              <a:rPr lang="en-US" sz="700"/>
              <a:t> 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352C/11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01410CB-EFA9-930A-2996-C3DF4525EF4A}"/>
              </a:ext>
            </a:extLst>
          </p:cNvPr>
          <p:cNvSpPr/>
          <p:nvPr/>
        </p:nvSpPr>
        <p:spPr>
          <a:xfrm>
            <a:off x="9126118" y="2670821"/>
            <a:ext cx="1092200" cy="4257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 b="1">
                <a:solidFill>
                  <a:srgbClr val="FF0000"/>
                </a:solidFill>
              </a:rPr>
              <a:t>VACANT</a:t>
            </a:r>
          </a:p>
          <a:p>
            <a:pPr algn="ctr"/>
            <a:r>
              <a:rPr lang="en-US" sz="700"/>
              <a:t>SUPPLY TECH 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GS-5/02005</a:t>
            </a:r>
            <a:r>
              <a:rPr lang="en-US" sz="700"/>
              <a:t> 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352C/12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BDD99C6-2459-8A07-4A53-9A2B49013D62}"/>
              </a:ext>
            </a:extLst>
          </p:cNvPr>
          <p:cNvSpPr/>
          <p:nvPr/>
        </p:nvSpPr>
        <p:spPr>
          <a:xfrm>
            <a:off x="2813882" y="2651915"/>
            <a:ext cx="1146255" cy="4257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/>
              <a:t>Albert Gilliam</a:t>
            </a:r>
          </a:p>
          <a:p>
            <a:pPr algn="ctr"/>
            <a:r>
              <a:rPr lang="en-US" sz="700"/>
              <a:t>SUPPLY TECH </a:t>
            </a:r>
            <a:endParaRPr lang="en-US" sz="700">
              <a:solidFill>
                <a:schemeClr val="tx1"/>
              </a:solidFill>
            </a:endParaRPr>
          </a:p>
          <a:p>
            <a:pPr algn="ctr"/>
            <a:r>
              <a:rPr lang="en-US" sz="700">
                <a:solidFill>
                  <a:schemeClr val="tx1"/>
                </a:solidFill>
              </a:rPr>
              <a:t>GS-5/02005</a:t>
            </a:r>
            <a:r>
              <a:rPr lang="en-US" sz="700"/>
              <a:t> 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352C/07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A41EF08-55BD-75DA-38C0-48021C8A19C4}"/>
              </a:ext>
            </a:extLst>
          </p:cNvPr>
          <p:cNvSpPr/>
          <p:nvPr/>
        </p:nvSpPr>
        <p:spPr>
          <a:xfrm>
            <a:off x="4023016" y="3162691"/>
            <a:ext cx="1238268" cy="4386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 b="1">
                <a:solidFill>
                  <a:srgbClr val="FF0000"/>
                </a:solidFill>
              </a:rPr>
              <a:t>VACANT</a:t>
            </a:r>
          </a:p>
          <a:p>
            <a:pPr algn="ctr"/>
            <a:r>
              <a:rPr lang="en-US" sz="700"/>
              <a:t>SUPPLY CLK</a:t>
            </a:r>
          </a:p>
          <a:p>
            <a:pPr algn="ctr"/>
            <a:r>
              <a:rPr lang="en-US" sz="700"/>
              <a:t> </a:t>
            </a:r>
            <a:r>
              <a:rPr lang="en-US" sz="700">
                <a:solidFill>
                  <a:schemeClr val="tx1"/>
                </a:solidFill>
              </a:rPr>
              <a:t>W4</a:t>
            </a:r>
            <a:r>
              <a:rPr lang="en-US" sz="700"/>
              <a:t>/920A0 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352/14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3CA524D-FDAB-9871-91B6-8FACF87953A5}"/>
              </a:ext>
            </a:extLst>
          </p:cNvPr>
          <p:cNvSpPr/>
          <p:nvPr/>
        </p:nvSpPr>
        <p:spPr>
          <a:xfrm>
            <a:off x="5334971" y="3162691"/>
            <a:ext cx="1169765" cy="4257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 b="1">
                <a:solidFill>
                  <a:srgbClr val="FF0000"/>
                </a:solidFill>
              </a:rPr>
              <a:t>VACANT</a:t>
            </a:r>
          </a:p>
          <a:p>
            <a:pPr algn="ctr"/>
            <a:r>
              <a:rPr lang="en-US" sz="700"/>
              <a:t>AMMO HDLR</a:t>
            </a:r>
          </a:p>
          <a:p>
            <a:pPr algn="ctr"/>
            <a:r>
              <a:rPr lang="en-US" sz="700"/>
              <a:t>W6/06501 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352C/15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2E97CBB-672B-285C-3340-8A5A2FFE322B}"/>
              </a:ext>
            </a:extLst>
          </p:cNvPr>
          <p:cNvSpPr/>
          <p:nvPr/>
        </p:nvSpPr>
        <p:spPr>
          <a:xfrm>
            <a:off x="6584303" y="2124856"/>
            <a:ext cx="1215595" cy="44789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/>
              <a:t>Michele Aragon</a:t>
            </a:r>
          </a:p>
          <a:p>
            <a:pPr algn="ctr"/>
            <a:r>
              <a:rPr lang="en-US" sz="700"/>
              <a:t>SUPPLY TECH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GS-7/02005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352C/04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CED31B7-F393-28C7-60ED-AFB4936201C4}"/>
              </a:ext>
            </a:extLst>
          </p:cNvPr>
          <p:cNvSpPr/>
          <p:nvPr/>
        </p:nvSpPr>
        <p:spPr>
          <a:xfrm>
            <a:off x="7863568" y="2113895"/>
            <a:ext cx="1124787" cy="45885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700"/>
              <a:t>Alexander Dominique </a:t>
            </a:r>
          </a:p>
          <a:p>
            <a:pPr algn="ctr"/>
            <a:r>
              <a:rPr lang="en-US" sz="700"/>
              <a:t>SUPPLY TECH</a:t>
            </a:r>
          </a:p>
          <a:p>
            <a:pPr algn="ctr"/>
            <a:r>
              <a:rPr lang="en-US" sz="700">
                <a:solidFill>
                  <a:schemeClr val="tx1"/>
                </a:solidFill>
              </a:rPr>
              <a:t>GS-7/02005</a:t>
            </a:r>
            <a:endParaRPr lang="en-US" sz="700">
              <a:solidFill>
                <a:srgbClr val="FF0000"/>
              </a:solidFill>
            </a:endParaRPr>
          </a:p>
          <a:p>
            <a:pPr algn="ctr"/>
            <a:r>
              <a:rPr lang="en-US" sz="700"/>
              <a:t>352C/05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62FC713-2C90-2F69-0DDE-6283CA24EF64}"/>
              </a:ext>
            </a:extLst>
          </p:cNvPr>
          <p:cNvGraphicFramePr>
            <a:graphicFrameLocks noGrp="1"/>
          </p:cNvGraphicFramePr>
          <p:nvPr/>
        </p:nvGraphicFramePr>
        <p:xfrm>
          <a:off x="751" y="551293"/>
          <a:ext cx="3275292" cy="146452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818823">
                  <a:extLst>
                    <a:ext uri="{9D8B030D-6E8A-4147-A177-3AD203B41FA5}">
                      <a16:colId xmlns:a16="http://schemas.microsoft.com/office/drawing/2014/main" val="1251857708"/>
                    </a:ext>
                  </a:extLst>
                </a:gridCol>
                <a:gridCol w="818823">
                  <a:extLst>
                    <a:ext uri="{9D8B030D-6E8A-4147-A177-3AD203B41FA5}">
                      <a16:colId xmlns:a16="http://schemas.microsoft.com/office/drawing/2014/main" val="593746120"/>
                    </a:ext>
                  </a:extLst>
                </a:gridCol>
                <a:gridCol w="818823">
                  <a:extLst>
                    <a:ext uri="{9D8B030D-6E8A-4147-A177-3AD203B41FA5}">
                      <a16:colId xmlns:a16="http://schemas.microsoft.com/office/drawing/2014/main" val="1901529287"/>
                    </a:ext>
                  </a:extLst>
                </a:gridCol>
                <a:gridCol w="818823">
                  <a:extLst>
                    <a:ext uri="{9D8B030D-6E8A-4147-A177-3AD203B41FA5}">
                      <a16:colId xmlns:a16="http://schemas.microsoft.com/office/drawing/2014/main" val="2510587214"/>
                    </a:ext>
                  </a:extLst>
                </a:gridCol>
              </a:tblGrid>
              <a:tr h="240588">
                <a:tc>
                  <a:txBody>
                    <a:bodyPr/>
                    <a:lstStyle/>
                    <a:p>
                      <a:r>
                        <a:rPr lang="en-US" sz="120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O/H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Auth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Req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3281695"/>
                  </a:ext>
                </a:extLst>
              </a:tr>
              <a:tr h="320784">
                <a:tc>
                  <a:txBody>
                    <a:bodyPr/>
                    <a:lstStyle/>
                    <a:p>
                      <a:r>
                        <a:rPr lang="en-US" sz="1200"/>
                        <a:t>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1359406"/>
                  </a:ext>
                </a:extLst>
              </a:tr>
              <a:tr h="320784">
                <a:tc>
                  <a:txBody>
                    <a:bodyPr/>
                    <a:lstStyle/>
                    <a:p>
                      <a:r>
                        <a:rPr lang="en-US" sz="1200"/>
                        <a:t>Enlisted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0488884"/>
                  </a:ext>
                </a:extLst>
              </a:tr>
              <a:tr h="240588">
                <a:tc>
                  <a:txBody>
                    <a:bodyPr/>
                    <a:lstStyle/>
                    <a:p>
                      <a:r>
                        <a:rPr lang="en-US" sz="1200"/>
                        <a:t>Civilian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263022"/>
                  </a:ext>
                </a:extLst>
              </a:tr>
              <a:tr h="240588">
                <a:tc>
                  <a:txBody>
                    <a:bodyPr/>
                    <a:lstStyle/>
                    <a:p>
                      <a:r>
                        <a:rPr lang="en-US" sz="1200" b="1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6655180"/>
                  </a:ext>
                </a:extLst>
              </a:tr>
            </a:tbl>
          </a:graphicData>
        </a:graphic>
      </p:graphicFrame>
      <p:sp>
        <p:nvSpPr>
          <p:cNvPr id="31" name="Rectangle 30">
            <a:extLst>
              <a:ext uri="{FF2B5EF4-FFF2-40B4-BE49-F238E27FC236}">
                <a16:creationId xmlns:a16="http://schemas.microsoft.com/office/drawing/2014/main" id="{9EE54A02-1048-DD10-A449-1BDC3536FCCB}"/>
              </a:ext>
            </a:extLst>
          </p:cNvPr>
          <p:cNvSpPr/>
          <p:nvPr/>
        </p:nvSpPr>
        <p:spPr>
          <a:xfrm>
            <a:off x="5582451" y="1048119"/>
            <a:ext cx="1092200" cy="4870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Gayle Rosalez</a:t>
            </a:r>
          </a:p>
          <a:p>
            <a:pPr algn="ctr"/>
            <a:r>
              <a:rPr lang="en-US" sz="700"/>
              <a:t>DIV CHIEF (S&amp;S)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AC36AF6-6A7A-85D5-296B-EEFB55F98E3E}"/>
              </a:ext>
            </a:extLst>
          </p:cNvPr>
          <p:cNvSpPr txBox="1"/>
          <p:nvPr/>
        </p:nvSpPr>
        <p:spPr>
          <a:xfrm>
            <a:off x="5875201" y="1347647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D6937CC-A067-F43A-FBB4-B00846CDBE48}"/>
              </a:ext>
            </a:extLst>
          </p:cNvPr>
          <p:cNvSpPr/>
          <p:nvPr/>
        </p:nvSpPr>
        <p:spPr>
          <a:xfrm>
            <a:off x="4245872" y="1412304"/>
            <a:ext cx="1092200" cy="4870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Leroy Wheeler</a:t>
            </a:r>
          </a:p>
          <a:p>
            <a:pPr algn="ctr"/>
            <a:r>
              <a:rPr lang="en-US" sz="700"/>
              <a:t>Supervisor, Supply Tech’s (ALT BO)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8A87F35-99EA-9D04-F27D-AD71721E4AA8}"/>
              </a:ext>
            </a:extLst>
          </p:cNvPr>
          <p:cNvSpPr txBox="1"/>
          <p:nvPr/>
        </p:nvSpPr>
        <p:spPr>
          <a:xfrm>
            <a:off x="4539157" y="1735187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2841286-8FF3-ED43-068D-929D6189C1CB}"/>
              </a:ext>
            </a:extLst>
          </p:cNvPr>
          <p:cNvSpPr/>
          <p:nvPr/>
        </p:nvSpPr>
        <p:spPr>
          <a:xfrm>
            <a:off x="2813882" y="3746687"/>
            <a:ext cx="1092200" cy="4870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Robert Chatman</a:t>
            </a:r>
          </a:p>
          <a:p>
            <a:pPr algn="ctr"/>
            <a:r>
              <a:rPr lang="en-US" sz="700"/>
              <a:t>PHRH: CCEP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C731C7F-879F-8386-810C-9CC251E43591}"/>
              </a:ext>
            </a:extLst>
          </p:cNvPr>
          <p:cNvSpPr txBox="1"/>
          <p:nvPr/>
        </p:nvSpPr>
        <p:spPr>
          <a:xfrm>
            <a:off x="3135472" y="4022486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C27E958-275A-4A00-AB51-B83BB5957256}"/>
              </a:ext>
            </a:extLst>
          </p:cNvPr>
          <p:cNvSpPr txBox="1"/>
          <p:nvPr/>
        </p:nvSpPr>
        <p:spPr>
          <a:xfrm>
            <a:off x="3127456" y="2073479"/>
            <a:ext cx="51167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>
                <a:solidFill>
                  <a:srgbClr val="FF0000"/>
                </a:solidFill>
              </a:rPr>
              <a:t>Vacant</a:t>
            </a:r>
            <a:endParaRPr lang="en-US" b="1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5C3F592C-6B35-C2DE-942A-A2C974E268A6}"/>
              </a:ext>
            </a:extLst>
          </p:cNvPr>
          <p:cNvSpPr/>
          <p:nvPr/>
        </p:nvSpPr>
        <p:spPr>
          <a:xfrm>
            <a:off x="4049076" y="3741183"/>
            <a:ext cx="1092200" cy="4870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Louis Nelson</a:t>
            </a:r>
          </a:p>
          <a:p>
            <a:pPr algn="ctr"/>
            <a:r>
              <a:rPr lang="en-US" sz="700"/>
              <a:t>PHRH: Heavy Wheels/Water (</a:t>
            </a:r>
            <a:r>
              <a:rPr lang="en-US" sz="700" err="1"/>
              <a:t>Wtr</a:t>
            </a:r>
            <a:r>
              <a:rPr lang="en-US" sz="700"/>
              <a:t>) Trailers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3AB3161-71DB-3DE2-6761-19B75A37EAEA}"/>
              </a:ext>
            </a:extLst>
          </p:cNvPr>
          <p:cNvSpPr txBox="1"/>
          <p:nvPr/>
        </p:nvSpPr>
        <p:spPr>
          <a:xfrm>
            <a:off x="4347351" y="4112396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ABC9F57-7DF2-50DC-A60A-6CBA542A97D6}"/>
              </a:ext>
            </a:extLst>
          </p:cNvPr>
          <p:cNvSpPr/>
          <p:nvPr/>
        </p:nvSpPr>
        <p:spPr>
          <a:xfrm>
            <a:off x="5369444" y="3751276"/>
            <a:ext cx="1092200" cy="4870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Jeffrey Barnes</a:t>
            </a:r>
          </a:p>
          <a:p>
            <a:pPr algn="ctr"/>
            <a:r>
              <a:rPr lang="en-US" sz="700"/>
              <a:t>PHRH: Light Wheels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E82EFC9-073F-C4A0-9D60-377465FAD93A}"/>
              </a:ext>
            </a:extLst>
          </p:cNvPr>
          <p:cNvSpPr txBox="1"/>
          <p:nvPr/>
        </p:nvSpPr>
        <p:spPr>
          <a:xfrm>
            <a:off x="5686912" y="4022486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F4D91B2-0A41-DD11-4990-347F748FC18C}"/>
              </a:ext>
            </a:extLst>
          </p:cNvPr>
          <p:cNvSpPr/>
          <p:nvPr/>
        </p:nvSpPr>
        <p:spPr>
          <a:xfrm>
            <a:off x="6584302" y="3751276"/>
            <a:ext cx="1092200" cy="4870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Christina Andujar</a:t>
            </a:r>
          </a:p>
          <a:p>
            <a:pPr algn="ctr"/>
            <a:r>
              <a:rPr lang="en-US" sz="700"/>
              <a:t>PHRH: Tanks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AE0E3129-4F09-5F29-2CEC-C9735BCF1326}"/>
              </a:ext>
            </a:extLst>
          </p:cNvPr>
          <p:cNvSpPr txBox="1"/>
          <p:nvPr/>
        </p:nvSpPr>
        <p:spPr>
          <a:xfrm>
            <a:off x="6882577" y="4097205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AC1CF72-9CF1-3301-CD56-888DF408DCF8}"/>
              </a:ext>
            </a:extLst>
          </p:cNvPr>
          <p:cNvSpPr/>
          <p:nvPr/>
        </p:nvSpPr>
        <p:spPr>
          <a:xfrm>
            <a:off x="7799159" y="3765724"/>
            <a:ext cx="1092200" cy="4870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Donald Eme</a:t>
            </a:r>
          </a:p>
          <a:p>
            <a:pPr algn="ctr"/>
            <a:r>
              <a:rPr lang="en-US" sz="700"/>
              <a:t>PHRH: Stryker/LRAS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FF97AD2-F339-D525-6BB9-73A07786DEBF}"/>
              </a:ext>
            </a:extLst>
          </p:cNvPr>
          <p:cNvSpPr txBox="1"/>
          <p:nvPr/>
        </p:nvSpPr>
        <p:spPr>
          <a:xfrm>
            <a:off x="8128693" y="4074066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23F9086-38EF-6375-4050-115413BE3979}"/>
              </a:ext>
            </a:extLst>
          </p:cNvPr>
          <p:cNvSpPr/>
          <p:nvPr/>
        </p:nvSpPr>
        <p:spPr>
          <a:xfrm>
            <a:off x="8988355" y="3761468"/>
            <a:ext cx="1092200" cy="4870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700"/>
              <a:t>Lee Obie</a:t>
            </a:r>
          </a:p>
          <a:p>
            <a:pPr algn="ctr"/>
            <a:r>
              <a:rPr lang="en-US" sz="700"/>
              <a:t>PHRH: M88/Bradley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BEF29CB-E879-B857-767B-D3B4F6100B80}"/>
              </a:ext>
            </a:extLst>
          </p:cNvPr>
          <p:cNvSpPr txBox="1"/>
          <p:nvPr/>
        </p:nvSpPr>
        <p:spPr>
          <a:xfrm>
            <a:off x="9305843" y="4069810"/>
            <a:ext cx="49564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rgbClr val="FF0000"/>
                </a:solidFill>
              </a:rPr>
              <a:t>Excess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932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8C060DC519C5438F279013B0EC9B02" ma:contentTypeVersion="17" ma:contentTypeDescription="Create a new document." ma:contentTypeScope="" ma:versionID="258c4ef43637e9070c665c5b4e0e69d8">
  <xsd:schema xmlns:xsd="http://www.w3.org/2001/XMLSchema" xmlns:xs="http://www.w3.org/2001/XMLSchema" xmlns:p="http://schemas.microsoft.com/office/2006/metadata/properties" xmlns:ns1="http://schemas.microsoft.com/sharepoint/v3" xmlns:ns3="04adc925-6b5d-4628-b7e0-5b86efa98958" xmlns:ns4="bc96db8f-62c4-44cc-8b28-7ef117495d18" targetNamespace="http://schemas.microsoft.com/office/2006/metadata/properties" ma:root="true" ma:fieldsID="197a8e74b341c1dfe2ac338b93981675" ns1:_="" ns3:_="" ns4:_="">
    <xsd:import namespace="http://schemas.microsoft.com/sharepoint/v3"/>
    <xsd:import namespace="04adc925-6b5d-4628-b7e0-5b86efa98958"/>
    <xsd:import namespace="bc96db8f-62c4-44cc-8b28-7ef117495d1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_activity" minOccurs="0"/>
                <xsd:element ref="ns3:MediaServiceObjectDetectorVersions" minOccurs="0"/>
                <xsd:element ref="ns3:MediaServiceOCR" minOccurs="0"/>
                <xsd:element ref="ns1:_ip_UnifiedCompliancePolicyProperties" minOccurs="0"/>
                <xsd:element ref="ns1:_ip_UnifiedCompliancePolicyUIAction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adc925-6b5d-4628-b7e0-5b86efa9895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96db8f-62c4-44cc-8b28-7ef117495d1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4adc925-6b5d-4628-b7e0-5b86efa98958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A1AF6FF4-B36D-4869-AC34-4595BEF23D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4adc925-6b5d-4628-b7e0-5b86efa98958"/>
    <ds:schemaRef ds:uri="bc96db8f-62c4-44cc-8b28-7ef117495d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7A3D58B-E2D9-4501-8436-38016738D06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21C0C7-66A1-4033-8B3F-2BFA5C3C3BF7}">
  <ds:schemaRefs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04adc925-6b5d-4628-b7e0-5b86efa98958"/>
    <ds:schemaRef ds:uri="http://purl.org/dc/terms/"/>
    <ds:schemaRef ds:uri="http://schemas.microsoft.com/sharepoint/v3"/>
    <ds:schemaRef ds:uri="http://schemas.microsoft.com/office/2006/metadata/properties"/>
    <ds:schemaRef ds:uri="bc96db8f-62c4-44cc-8b28-7ef117495d18"/>
    <ds:schemaRef ds:uri="http://schemas.microsoft.com/office/2006/documentManagement/types"/>
    <ds:schemaRef ds:uri="http://purl.org/dc/dcmitype/"/>
    <ds:schemaRef ds:uri="http://purl.org/dc/elements/1.1/"/>
  </ds:schemaRefs>
</ds:datastoreItem>
</file>

<file path=docMetadata/LabelInfo.xml><?xml version="1.0" encoding="utf-8"?>
<clbl:labelList xmlns:clbl="http://schemas.microsoft.com/office/2020/mipLabelMetadata">
  <clbl:label id="{fae6d70f-954b-4811-92b6-0530d6f84c43}" enabled="0" method="" siteId="{fae6d70f-954b-4811-92b6-0530d6f84c4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2030</Words>
  <Application>Microsoft Office PowerPoint</Application>
  <PresentationFormat>Widescreen</PresentationFormat>
  <Paragraphs>941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 Arial</vt:lpstr>
      <vt:lpstr>Aptos</vt:lpstr>
      <vt:lpstr>Aptos Display</vt:lpstr>
      <vt:lpstr>Arial</vt:lpstr>
      <vt:lpstr>Calibri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Cooper, Dexter L Jr SFC USARMY MCOE (USA)</dc:creator>
  <cp:lastModifiedBy>Cooper, Dexter L Jr SFC USARMY MCOE (USA)</cp:lastModifiedBy>
  <cp:revision>2</cp:revision>
  <dcterms:created xsi:type="dcterms:W3CDTF">2025-04-21T13:32:37Z</dcterms:created>
  <dcterms:modified xsi:type="dcterms:W3CDTF">2025-04-21T17:01:18Z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0x010100398C060DC519C5438F279013B0EC9B02</vt:lpwstr>
  </property>
</Properties>
</file>