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3F1854-8A2A-4D51-94B8-B0CFDBAF0494}" v="2" dt="2025-05-22T17:52:43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oper, Dexter L Jr SFC USARMY MCOE (USA)" userId="c5b6390e-405f-4f41-8146-d46cf4750bed" providerId="ADAL" clId="{0B3F1854-8A2A-4D51-94B8-B0CFDBAF0494}"/>
    <pc:docChg chg="undo custSel addSld modSld">
      <pc:chgData name="Cooper, Dexter L Jr SFC USARMY MCOE (USA)" userId="c5b6390e-405f-4f41-8146-d46cf4750bed" providerId="ADAL" clId="{0B3F1854-8A2A-4D51-94B8-B0CFDBAF0494}" dt="2025-05-22T17:56:34.698" v="389" actId="27636"/>
      <pc:docMkLst>
        <pc:docMk/>
      </pc:docMkLst>
      <pc:sldChg chg="addSp delSp modSp mod setClrOvrMap">
        <pc:chgData name="Cooper, Dexter L Jr SFC USARMY MCOE (USA)" userId="c5b6390e-405f-4f41-8146-d46cf4750bed" providerId="ADAL" clId="{0B3F1854-8A2A-4D51-94B8-B0CFDBAF0494}" dt="2025-05-22T17:56:34.698" v="389" actId="27636"/>
        <pc:sldMkLst>
          <pc:docMk/>
          <pc:sldMk cId="3082597296" sldId="256"/>
        </pc:sldMkLst>
        <pc:spChg chg="mod">
          <ac:chgData name="Cooper, Dexter L Jr SFC USARMY MCOE (USA)" userId="c5b6390e-405f-4f41-8146-d46cf4750bed" providerId="ADAL" clId="{0B3F1854-8A2A-4D51-94B8-B0CFDBAF0494}" dt="2025-05-22T17:56:34.698" v="389" actId="27636"/>
          <ac:spMkLst>
            <pc:docMk/>
            <pc:sldMk cId="3082597296" sldId="256"/>
            <ac:spMk id="2" creationId="{8A9C892F-E0D4-1223-FB65-61A03439572D}"/>
          </ac:spMkLst>
        </pc:spChg>
        <pc:spChg chg="mod">
          <ac:chgData name="Cooper, Dexter L Jr SFC USARMY MCOE (USA)" userId="c5b6390e-405f-4f41-8146-d46cf4750bed" providerId="ADAL" clId="{0B3F1854-8A2A-4D51-94B8-B0CFDBAF0494}" dt="2025-05-22T17:56:34.698" v="388" actId="26606"/>
          <ac:spMkLst>
            <pc:docMk/>
            <pc:sldMk cId="3082597296" sldId="256"/>
            <ac:spMk id="3" creationId="{26413E4F-7015-C64B-BBA1-144018C85B38}"/>
          </ac:spMkLst>
        </pc:spChg>
        <pc:spChg chg="del">
          <ac:chgData name="Cooper, Dexter L Jr SFC USARMY MCOE (USA)" userId="c5b6390e-405f-4f41-8146-d46cf4750bed" providerId="ADAL" clId="{0B3F1854-8A2A-4D51-94B8-B0CFDBAF0494}" dt="2025-05-22T17:45:39.772" v="303" actId="26606"/>
          <ac:spMkLst>
            <pc:docMk/>
            <pc:sldMk cId="3082597296" sldId="256"/>
            <ac:spMk id="17" creationId="{DD8EACB7-D372-470B-B76E-A829D00310CD}"/>
          </ac:spMkLst>
        </pc:spChg>
        <pc:spChg chg="del">
          <ac:chgData name="Cooper, Dexter L Jr SFC USARMY MCOE (USA)" userId="c5b6390e-405f-4f41-8146-d46cf4750bed" providerId="ADAL" clId="{0B3F1854-8A2A-4D51-94B8-B0CFDBAF0494}" dt="2025-05-22T17:45:39.772" v="303" actId="26606"/>
          <ac:spMkLst>
            <pc:docMk/>
            <pc:sldMk cId="3082597296" sldId="256"/>
            <ac:spMk id="19" creationId="{FBE11A49-02A1-4D4C-9A49-CDF496B1094F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46:13.037" v="309" actId="26606"/>
          <ac:spMkLst>
            <pc:docMk/>
            <pc:sldMk cId="3082597296" sldId="256"/>
            <ac:spMk id="24" creationId="{DF0CAD46-2E46-44EB-A063-C05881768CE6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46:13.037" v="309" actId="26606"/>
          <ac:spMkLst>
            <pc:docMk/>
            <pc:sldMk cId="3082597296" sldId="256"/>
            <ac:spMk id="26" creationId="{0FDFF237-4369-41A3-9CE4-CD1A68139E16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46:13.037" v="308" actId="26606"/>
          <ac:spMkLst>
            <pc:docMk/>
            <pc:sldMk cId="3082597296" sldId="256"/>
            <ac:spMk id="36" creationId="{9EB54D17-3792-403D-9127-495845021D2B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46:13.037" v="308" actId="26606"/>
          <ac:spMkLst>
            <pc:docMk/>
            <pc:sldMk cId="3082597296" sldId="256"/>
            <ac:spMk id="38" creationId="{C07271E9-21F4-400B-84B6-052EAFCFE540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46:13.037" v="308" actId="26606"/>
          <ac:spMkLst>
            <pc:docMk/>
            <pc:sldMk cId="3082597296" sldId="256"/>
            <ac:spMk id="40" creationId="{3E3D78ED-34B7-4F8E-8377-994DCAD3C852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0:52.960" v="322" actId="26606"/>
          <ac:spMkLst>
            <pc:docMk/>
            <pc:sldMk cId="3082597296" sldId="256"/>
            <ac:spMk id="47" creationId="{DF0CAD46-2E46-44EB-A063-C05881768CE6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0:52.960" v="322" actId="26606"/>
          <ac:spMkLst>
            <pc:docMk/>
            <pc:sldMk cId="3082597296" sldId="256"/>
            <ac:spMk id="48" creationId="{0FDFF237-4369-41A3-9CE4-CD1A68139E16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0:45.497" v="318" actId="26606"/>
          <ac:spMkLst>
            <pc:docMk/>
            <pc:sldMk cId="3082597296" sldId="256"/>
            <ac:spMk id="56" creationId="{9EB54D17-3792-403D-9127-495845021D2B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0:45.497" v="318" actId="26606"/>
          <ac:spMkLst>
            <pc:docMk/>
            <pc:sldMk cId="3082597296" sldId="256"/>
            <ac:spMk id="58" creationId="{C07271E9-21F4-400B-84B6-052EAFCFE540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0:45.497" v="318" actId="26606"/>
          <ac:spMkLst>
            <pc:docMk/>
            <pc:sldMk cId="3082597296" sldId="256"/>
            <ac:spMk id="60" creationId="{3E3D78ED-34B7-4F8E-8377-994DCAD3C852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6:05.880" v="385" actId="26606"/>
          <ac:spMkLst>
            <pc:docMk/>
            <pc:sldMk cId="3082597296" sldId="256"/>
            <ac:spMk id="64" creationId="{F6EE861B-7D2F-4B7C-A6E3-5937E81B8025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0:52.881" v="321" actId="26606"/>
          <ac:spMkLst>
            <pc:docMk/>
            <pc:sldMk cId="3082597296" sldId="256"/>
            <ac:spMk id="67" creationId="{DD8EACB7-D372-470B-B76E-A829D00310CD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0:52.881" v="321" actId="26606"/>
          <ac:spMkLst>
            <pc:docMk/>
            <pc:sldMk cId="3082597296" sldId="256"/>
            <ac:spMk id="68" creationId="{C7EA4B13-46D3-41EE-95DA-7B2100DE940B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6:05.880" v="385" actId="26606"/>
          <ac:spMkLst>
            <pc:docMk/>
            <pc:sldMk cId="3082597296" sldId="256"/>
            <ac:spMk id="73" creationId="{9EB54D17-3792-403D-9127-495845021D2B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6:05.880" v="385" actId="26606"/>
          <ac:spMkLst>
            <pc:docMk/>
            <pc:sldMk cId="3082597296" sldId="256"/>
            <ac:spMk id="74" creationId="{B7804E36-6605-4C15-AE05-65281494451F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6:05.880" v="385" actId="26606"/>
          <ac:spMkLst>
            <pc:docMk/>
            <pc:sldMk cId="3082597296" sldId="256"/>
            <ac:spMk id="75" creationId="{660D5C27-8D3C-4B26-892C-65D34D694210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6:05.880" v="385" actId="26606"/>
          <ac:spMkLst>
            <pc:docMk/>
            <pc:sldMk cId="3082597296" sldId="256"/>
            <ac:spMk id="76" creationId="{12703459-5B5E-4B0D-999D-DB8565B7FC98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5:06.787" v="358" actId="26606"/>
          <ac:spMkLst>
            <pc:docMk/>
            <pc:sldMk cId="3082597296" sldId="256"/>
            <ac:spMk id="81" creationId="{B2B1E415-24A0-4E31-873B-40790A06E275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5:06.787" v="358" actId="26606"/>
          <ac:spMkLst>
            <pc:docMk/>
            <pc:sldMk cId="3082597296" sldId="256"/>
            <ac:spMk id="82" creationId="{DD8EACB7-D372-470B-B76E-A829D00310CD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5:06.787" v="358" actId="26606"/>
          <ac:spMkLst>
            <pc:docMk/>
            <pc:sldMk cId="3082597296" sldId="256"/>
            <ac:spMk id="83" creationId="{C7EA4B13-46D3-41EE-95DA-7B2100DE940B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3:25.800" v="330" actId="26606"/>
          <ac:spMkLst>
            <pc:docMk/>
            <pc:sldMk cId="3082597296" sldId="256"/>
            <ac:spMk id="84" creationId="{DD8EACB7-D372-470B-B76E-A829D00310CD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3:25.800" v="330" actId="26606"/>
          <ac:spMkLst>
            <pc:docMk/>
            <pc:sldMk cId="3082597296" sldId="256"/>
            <ac:spMk id="86" creationId="{FBE11A49-02A1-4D4C-9A49-CDF496B1094F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3:32.126" v="333" actId="26606"/>
          <ac:spMkLst>
            <pc:docMk/>
            <pc:sldMk cId="3082597296" sldId="256"/>
            <ac:spMk id="94" creationId="{9EB54D17-3792-403D-9127-495845021D2B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3:32.126" v="333" actId="26606"/>
          <ac:spMkLst>
            <pc:docMk/>
            <pc:sldMk cId="3082597296" sldId="256"/>
            <ac:spMk id="95" creationId="{51A01047-632B-4F57-9CDB-AA680D5BBB19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3:32.126" v="333" actId="26606"/>
          <ac:spMkLst>
            <pc:docMk/>
            <pc:sldMk cId="3082597296" sldId="256"/>
            <ac:spMk id="96" creationId="{48EF695B-E7DE-4164-862A-9CD06DFB0EC0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5:14.576" v="360" actId="26606"/>
          <ac:spMkLst>
            <pc:docMk/>
            <pc:sldMk cId="3082597296" sldId="256"/>
            <ac:spMk id="97" creationId="{DD8EACB7-D372-470B-B76E-A829D00310CD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3:33.163" v="335" actId="26606"/>
          <ac:spMkLst>
            <pc:docMk/>
            <pc:sldMk cId="3082597296" sldId="256"/>
            <ac:spMk id="98" creationId="{9EB54D17-3792-403D-9127-495845021D2B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3:33.163" v="335" actId="26606"/>
          <ac:spMkLst>
            <pc:docMk/>
            <pc:sldMk cId="3082597296" sldId="256"/>
            <ac:spMk id="99" creationId="{158E38A4-F699-490C-8D1F-E8AD332D9B45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3:33.163" v="335" actId="26606"/>
          <ac:spMkLst>
            <pc:docMk/>
            <pc:sldMk cId="3082597296" sldId="256"/>
            <ac:spMk id="100" creationId="{939C6AAB-48AC-41A3-95C2-6BF83715DF62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3:33.163" v="335" actId="26606"/>
          <ac:spMkLst>
            <pc:docMk/>
            <pc:sldMk cId="3082597296" sldId="256"/>
            <ac:spMk id="101" creationId="{F6EE861B-7D2F-4B7C-A6E3-5937E81B8025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5:14.576" v="360" actId="26606"/>
          <ac:spMkLst>
            <pc:docMk/>
            <pc:sldMk cId="3082597296" sldId="256"/>
            <ac:spMk id="102" creationId="{FBE11A49-02A1-4D4C-9A49-CDF496B1094F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3:40.268" v="338" actId="26606"/>
          <ac:spMkLst>
            <pc:docMk/>
            <pc:sldMk cId="3082597296" sldId="256"/>
            <ac:spMk id="105" creationId="{9EB54D17-3792-403D-9127-495845021D2B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3:40.268" v="338" actId="26606"/>
          <ac:spMkLst>
            <pc:docMk/>
            <pc:sldMk cId="3082597296" sldId="256"/>
            <ac:spMk id="106" creationId="{51A01047-632B-4F57-9CDB-AA680D5BBB19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3:40.268" v="338" actId="26606"/>
          <ac:spMkLst>
            <pc:docMk/>
            <pc:sldMk cId="3082597296" sldId="256"/>
            <ac:spMk id="107" creationId="{48EF695B-E7DE-4164-862A-9CD06DFB0EC0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5:27.942" v="364" actId="26606"/>
          <ac:spMkLst>
            <pc:docMk/>
            <pc:sldMk cId="3082597296" sldId="256"/>
            <ac:spMk id="109" creationId="{DD8EACB7-D372-470B-B76E-A829D00310CD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5:27.942" v="364" actId="26606"/>
          <ac:spMkLst>
            <pc:docMk/>
            <pc:sldMk cId="3082597296" sldId="256"/>
            <ac:spMk id="110" creationId="{C7EA4B13-46D3-41EE-95DA-7B2100DE940B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3:41.585" v="341" actId="26606"/>
          <ac:spMkLst>
            <pc:docMk/>
            <pc:sldMk cId="3082597296" sldId="256"/>
            <ac:spMk id="112" creationId="{9EB54D17-3792-403D-9127-495845021D2B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3:41.585" v="341" actId="26606"/>
          <ac:spMkLst>
            <pc:docMk/>
            <pc:sldMk cId="3082597296" sldId="256"/>
            <ac:spMk id="113" creationId="{51A01047-632B-4F57-9CDB-AA680D5BBB19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3:41.585" v="341" actId="26606"/>
          <ac:spMkLst>
            <pc:docMk/>
            <pc:sldMk cId="3082597296" sldId="256"/>
            <ac:spMk id="114" creationId="{48EF695B-E7DE-4164-862A-9CD06DFB0EC0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3:55.607" v="343" actId="26606"/>
          <ac:spMkLst>
            <pc:docMk/>
            <pc:sldMk cId="3082597296" sldId="256"/>
            <ac:spMk id="119" creationId="{4905C695-F54E-4EF8-8AEF-811D460E7AFE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3:55.607" v="343" actId="26606"/>
          <ac:spMkLst>
            <pc:docMk/>
            <pc:sldMk cId="3082597296" sldId="256"/>
            <ac:spMk id="120" creationId="{485CD2A3-2099-476E-9A85-55DC735FA2B7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5:35.848" v="368" actId="26606"/>
          <ac:spMkLst>
            <pc:docMk/>
            <pc:sldMk cId="3082597296" sldId="256"/>
            <ac:spMk id="122" creationId="{DD8EACB7-D372-470B-B76E-A829D00310CD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5:35.848" v="368" actId="26606"/>
          <ac:spMkLst>
            <pc:docMk/>
            <pc:sldMk cId="3082597296" sldId="256"/>
            <ac:spMk id="123" creationId="{C7EA4B13-46D3-41EE-95DA-7B2100DE940B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4:01.380" v="346" actId="26606"/>
          <ac:spMkLst>
            <pc:docMk/>
            <pc:sldMk cId="3082597296" sldId="256"/>
            <ac:spMk id="124" creationId="{9EB54D17-3792-403D-9127-495845021D2B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4:01.380" v="346" actId="26606"/>
          <ac:spMkLst>
            <pc:docMk/>
            <pc:sldMk cId="3082597296" sldId="256"/>
            <ac:spMk id="125" creationId="{51A01047-632B-4F57-9CDB-AA680D5BBB19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4:01.380" v="346" actId="26606"/>
          <ac:spMkLst>
            <pc:docMk/>
            <pc:sldMk cId="3082597296" sldId="256"/>
            <ac:spMk id="126" creationId="{48EF695B-E7DE-4164-862A-9CD06DFB0EC0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4:06.611" v="350" actId="26606"/>
          <ac:spMkLst>
            <pc:docMk/>
            <pc:sldMk cId="3082597296" sldId="256"/>
            <ac:spMk id="130" creationId="{B2B1E415-24A0-4E31-873B-40790A06E275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4:06.611" v="350" actId="26606"/>
          <ac:spMkLst>
            <pc:docMk/>
            <pc:sldMk cId="3082597296" sldId="256"/>
            <ac:spMk id="131" creationId="{DD8EACB7-D372-470B-B76E-A829D00310CD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4:06.611" v="350" actId="26606"/>
          <ac:spMkLst>
            <pc:docMk/>
            <pc:sldMk cId="3082597296" sldId="256"/>
            <ac:spMk id="132" creationId="{C7EA4B13-46D3-41EE-95DA-7B2100DE940B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5:44.834" v="372" actId="26606"/>
          <ac:spMkLst>
            <pc:docMk/>
            <pc:sldMk cId="3082597296" sldId="256"/>
            <ac:spMk id="134" creationId="{DD8EACB7-D372-470B-B76E-A829D00310CD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5:44.834" v="372" actId="26606"/>
          <ac:spMkLst>
            <pc:docMk/>
            <pc:sldMk cId="3082597296" sldId="256"/>
            <ac:spMk id="135" creationId="{C7EA4B13-46D3-41EE-95DA-7B2100DE940B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4:31.841" v="354" actId="26606"/>
          <ac:spMkLst>
            <pc:docMk/>
            <pc:sldMk cId="3082597296" sldId="256"/>
            <ac:spMk id="137" creationId="{9EB54D17-3792-403D-9127-495845021D2B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4:31.841" v="354" actId="26606"/>
          <ac:spMkLst>
            <pc:docMk/>
            <pc:sldMk cId="3082597296" sldId="256"/>
            <ac:spMk id="138" creationId="{23076A4E-38BA-4BCB-BE40-AD144E24ED8C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4:31.841" v="354" actId="26606"/>
          <ac:spMkLst>
            <pc:docMk/>
            <pc:sldMk cId="3082597296" sldId="256"/>
            <ac:spMk id="139" creationId="{113A28F6-417C-4DD3-90F9-AC6C745A1C97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5:56.005" v="375" actId="26606"/>
          <ac:spMkLst>
            <pc:docMk/>
            <pc:sldMk cId="3082597296" sldId="256"/>
            <ac:spMk id="144" creationId="{9EB54D17-3792-403D-9127-495845021D2B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5:56.005" v="375" actId="26606"/>
          <ac:spMkLst>
            <pc:docMk/>
            <pc:sldMk cId="3082597296" sldId="256"/>
            <ac:spMk id="145" creationId="{51A01047-632B-4F57-9CDB-AA680D5BBB19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5:56.005" v="375" actId="26606"/>
          <ac:spMkLst>
            <pc:docMk/>
            <pc:sldMk cId="3082597296" sldId="256"/>
            <ac:spMk id="146" creationId="{48EF695B-E7DE-4164-862A-9CD06DFB0EC0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5:57.245" v="378" actId="26606"/>
          <ac:spMkLst>
            <pc:docMk/>
            <pc:sldMk cId="3082597296" sldId="256"/>
            <ac:spMk id="150" creationId="{9EB54D17-3792-403D-9127-495845021D2B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5:57.245" v="378" actId="26606"/>
          <ac:spMkLst>
            <pc:docMk/>
            <pc:sldMk cId="3082597296" sldId="256"/>
            <ac:spMk id="151" creationId="{51A01047-632B-4F57-9CDB-AA680D5BBB19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5:57.245" v="378" actId="26606"/>
          <ac:spMkLst>
            <pc:docMk/>
            <pc:sldMk cId="3082597296" sldId="256"/>
            <ac:spMk id="152" creationId="{48EF695B-E7DE-4164-862A-9CD06DFB0EC0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6:03.022" v="382" actId="26606"/>
          <ac:spMkLst>
            <pc:docMk/>
            <pc:sldMk cId="3082597296" sldId="256"/>
            <ac:spMk id="157" creationId="{B2B1E415-24A0-4E31-873B-40790A06E275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6:03.022" v="382" actId="26606"/>
          <ac:spMkLst>
            <pc:docMk/>
            <pc:sldMk cId="3082597296" sldId="256"/>
            <ac:spMk id="158" creationId="{DD8EACB7-D372-470B-B76E-A829D00310CD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6:03.022" v="382" actId="26606"/>
          <ac:spMkLst>
            <pc:docMk/>
            <pc:sldMk cId="3082597296" sldId="256"/>
            <ac:spMk id="159" creationId="{C7EA4B13-46D3-41EE-95DA-7B2100DE940B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6:05.801" v="384" actId="26606"/>
          <ac:spMkLst>
            <pc:docMk/>
            <pc:sldMk cId="3082597296" sldId="256"/>
            <ac:spMk id="163" creationId="{9EB54D17-3792-403D-9127-495845021D2B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6:05.801" v="384" actId="26606"/>
          <ac:spMkLst>
            <pc:docMk/>
            <pc:sldMk cId="3082597296" sldId="256"/>
            <ac:spMk id="164" creationId="{158E38A4-F699-490C-8D1F-E8AD332D9B45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6:05.801" v="384" actId="26606"/>
          <ac:spMkLst>
            <pc:docMk/>
            <pc:sldMk cId="3082597296" sldId="256"/>
            <ac:spMk id="165" creationId="{939C6AAB-48AC-41A3-95C2-6BF83715DF62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6:05.801" v="384" actId="26606"/>
          <ac:spMkLst>
            <pc:docMk/>
            <pc:sldMk cId="3082597296" sldId="256"/>
            <ac:spMk id="166" creationId="{F6EE861B-7D2F-4B7C-A6E3-5937E81B8025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6:34.698" v="388" actId="26606"/>
          <ac:spMkLst>
            <pc:docMk/>
            <pc:sldMk cId="3082597296" sldId="256"/>
            <ac:spMk id="171" creationId="{9EB54D17-3792-403D-9127-495845021D2B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6:34.698" v="388" actId="26606"/>
          <ac:spMkLst>
            <pc:docMk/>
            <pc:sldMk cId="3082597296" sldId="256"/>
            <ac:spMk id="172" creationId="{51A01047-632B-4F57-9CDB-AA680D5BBB19}"/>
          </ac:spMkLst>
        </pc:spChg>
        <pc:spChg chg="add del">
          <ac:chgData name="Cooper, Dexter L Jr SFC USARMY MCOE (USA)" userId="c5b6390e-405f-4f41-8146-d46cf4750bed" providerId="ADAL" clId="{0B3F1854-8A2A-4D51-94B8-B0CFDBAF0494}" dt="2025-05-22T17:56:34.698" v="388" actId="26606"/>
          <ac:spMkLst>
            <pc:docMk/>
            <pc:sldMk cId="3082597296" sldId="256"/>
            <ac:spMk id="173" creationId="{48EF695B-E7DE-4164-862A-9CD06DFB0EC0}"/>
          </ac:spMkLst>
        </pc:spChg>
        <pc:spChg chg="add">
          <ac:chgData name="Cooper, Dexter L Jr SFC USARMY MCOE (USA)" userId="c5b6390e-405f-4f41-8146-d46cf4750bed" providerId="ADAL" clId="{0B3F1854-8A2A-4D51-94B8-B0CFDBAF0494}" dt="2025-05-22T17:56:34.698" v="388" actId="26606"/>
          <ac:spMkLst>
            <pc:docMk/>
            <pc:sldMk cId="3082597296" sldId="256"/>
            <ac:spMk id="181" creationId="{9EB54D17-3792-403D-9127-495845021D2B}"/>
          </ac:spMkLst>
        </pc:spChg>
        <pc:spChg chg="add">
          <ac:chgData name="Cooper, Dexter L Jr SFC USARMY MCOE (USA)" userId="c5b6390e-405f-4f41-8146-d46cf4750bed" providerId="ADAL" clId="{0B3F1854-8A2A-4D51-94B8-B0CFDBAF0494}" dt="2025-05-22T17:56:34.698" v="388" actId="26606"/>
          <ac:spMkLst>
            <pc:docMk/>
            <pc:sldMk cId="3082597296" sldId="256"/>
            <ac:spMk id="183" creationId="{C07271E9-21F4-400B-84B6-052EAFCFE540}"/>
          </ac:spMkLst>
        </pc:spChg>
        <pc:spChg chg="add">
          <ac:chgData name="Cooper, Dexter L Jr SFC USARMY MCOE (USA)" userId="c5b6390e-405f-4f41-8146-d46cf4750bed" providerId="ADAL" clId="{0B3F1854-8A2A-4D51-94B8-B0CFDBAF0494}" dt="2025-05-22T17:56:34.698" v="388" actId="26606"/>
          <ac:spMkLst>
            <pc:docMk/>
            <pc:sldMk cId="3082597296" sldId="256"/>
            <ac:spMk id="185" creationId="{3E3D78ED-34B7-4F8E-8377-994DCAD3C852}"/>
          </ac:spMkLst>
        </pc:spChg>
        <pc:grpChg chg="del">
          <ac:chgData name="Cooper, Dexter L Jr SFC USARMY MCOE (USA)" userId="c5b6390e-405f-4f41-8146-d46cf4750bed" providerId="ADAL" clId="{0B3F1854-8A2A-4D51-94B8-B0CFDBAF0494}" dt="2025-05-22T17:45:39.772" v="303" actId="26606"/>
          <ac:grpSpMkLst>
            <pc:docMk/>
            <pc:sldMk cId="3082597296" sldId="256"/>
            <ac:grpSpMk id="13" creationId="{F1732D3A-CFF0-45BE-AD79-F83D0272C6C6}"/>
          </ac:grpSpMkLst>
        </pc:grpChg>
        <pc:grpChg chg="add del">
          <ac:chgData name="Cooper, Dexter L Jr SFC USARMY MCOE (USA)" userId="c5b6390e-405f-4f41-8146-d46cf4750bed" providerId="ADAL" clId="{0B3F1854-8A2A-4D51-94B8-B0CFDBAF0494}" dt="2025-05-22T17:46:13.037" v="309" actId="26606"/>
          <ac:grpSpMkLst>
            <pc:docMk/>
            <pc:sldMk cId="3082597296" sldId="256"/>
            <ac:grpSpMk id="28" creationId="{C3E45FAB-3768-4529-B0E8-A0E9BE5E382B}"/>
          </ac:grpSpMkLst>
        </pc:grpChg>
        <pc:grpChg chg="add del">
          <ac:chgData name="Cooper, Dexter L Jr SFC USARMY MCOE (USA)" userId="c5b6390e-405f-4f41-8146-d46cf4750bed" providerId="ADAL" clId="{0B3F1854-8A2A-4D51-94B8-B0CFDBAF0494}" dt="2025-05-22T17:46:13.037" v="308" actId="26606"/>
          <ac:grpSpMkLst>
            <pc:docMk/>
            <pc:sldMk cId="3082597296" sldId="256"/>
            <ac:grpSpMk id="42" creationId="{A1527245-C5C2-4BD3-8317-C4D6D7A10213}"/>
          </ac:grpSpMkLst>
        </pc:grpChg>
        <pc:grpChg chg="add del">
          <ac:chgData name="Cooper, Dexter L Jr SFC USARMY MCOE (USA)" userId="c5b6390e-405f-4f41-8146-d46cf4750bed" providerId="ADAL" clId="{0B3F1854-8A2A-4D51-94B8-B0CFDBAF0494}" dt="2025-05-22T17:50:52.881" v="321" actId="26606"/>
          <ac:grpSpMkLst>
            <pc:docMk/>
            <pc:sldMk cId="3082597296" sldId="256"/>
            <ac:grpSpMk id="49" creationId="{C3E45FAB-3768-4529-B0E8-A0E9BE5E382B}"/>
          </ac:grpSpMkLst>
        </pc:grpChg>
        <pc:grpChg chg="add del">
          <ac:chgData name="Cooper, Dexter L Jr SFC USARMY MCOE (USA)" userId="c5b6390e-405f-4f41-8146-d46cf4750bed" providerId="ADAL" clId="{0B3F1854-8A2A-4D51-94B8-B0CFDBAF0494}" dt="2025-05-22T17:50:45.497" v="318" actId="26606"/>
          <ac:grpSpMkLst>
            <pc:docMk/>
            <pc:sldMk cId="3082597296" sldId="256"/>
            <ac:grpSpMk id="62" creationId="{A1527245-C5C2-4BD3-8317-C4D6D7A10213}"/>
          </ac:grpSpMkLst>
        </pc:grpChg>
        <pc:grpChg chg="add del">
          <ac:chgData name="Cooper, Dexter L Jr SFC USARMY MCOE (USA)" userId="c5b6390e-405f-4f41-8146-d46cf4750bed" providerId="ADAL" clId="{0B3F1854-8A2A-4D51-94B8-B0CFDBAF0494}" dt="2025-05-22T17:50:52.881" v="321" actId="26606"/>
          <ac:grpSpMkLst>
            <pc:docMk/>
            <pc:sldMk cId="3082597296" sldId="256"/>
            <ac:grpSpMk id="69" creationId="{DCEEEBE1-DC7B-4168-90C6-DB88876E30DD}"/>
          </ac:grpSpMkLst>
        </pc:grpChg>
        <pc:grpChg chg="del">
          <ac:chgData name="Cooper, Dexter L Jr SFC USARMY MCOE (USA)" userId="c5b6390e-405f-4f41-8146-d46cf4750bed" providerId="ADAL" clId="{0B3F1854-8A2A-4D51-94B8-B0CFDBAF0494}" dt="2025-05-22T17:56:34.698" v="388" actId="26606"/>
          <ac:grpSpMkLst>
            <pc:docMk/>
            <pc:sldMk cId="3082597296" sldId="256"/>
            <ac:grpSpMk id="174" creationId="{D5ADB088-C125-457F-9C61-DFE21DCEF4A5}"/>
          </ac:grpSpMkLst>
        </pc:grpChg>
        <pc:picChg chg="add mod ord">
          <ac:chgData name="Cooper, Dexter L Jr SFC USARMY MCOE (USA)" userId="c5b6390e-405f-4f41-8146-d46cf4750bed" providerId="ADAL" clId="{0B3F1854-8A2A-4D51-94B8-B0CFDBAF0494}" dt="2025-05-22T17:56:34.698" v="388" actId="26606"/>
          <ac:picMkLst>
            <pc:docMk/>
            <pc:sldMk cId="3082597296" sldId="256"/>
            <ac:picMk id="5" creationId="{032E0ACE-2DA1-73BC-5B57-607BC9A38785}"/>
          </ac:picMkLst>
        </pc:picChg>
        <pc:picChg chg="add del mod">
          <ac:chgData name="Cooper, Dexter L Jr SFC USARMY MCOE (USA)" userId="c5b6390e-405f-4f41-8146-d46cf4750bed" providerId="ADAL" clId="{0B3F1854-8A2A-4D51-94B8-B0CFDBAF0494}" dt="2025-05-22T17:56:21.450" v="387" actId="21"/>
          <ac:picMkLst>
            <pc:docMk/>
            <pc:sldMk cId="3082597296" sldId="256"/>
            <ac:picMk id="7" creationId="{D89F409A-D6AC-74D2-3C10-D2159EB7B8DC}"/>
          </ac:picMkLst>
        </pc:picChg>
        <pc:picChg chg="del mod">
          <ac:chgData name="Cooper, Dexter L Jr SFC USARMY MCOE (USA)" userId="c5b6390e-405f-4f41-8146-d46cf4750bed" providerId="ADAL" clId="{0B3F1854-8A2A-4D51-94B8-B0CFDBAF0494}" dt="2025-05-22T17:47:12.631" v="312" actId="21"/>
          <ac:picMkLst>
            <pc:docMk/>
            <pc:sldMk cId="3082597296" sldId="256"/>
            <ac:picMk id="18" creationId="{1E524B48-F933-76E8-3AB3-15826ACA8327}"/>
          </ac:picMkLst>
        </pc:picChg>
      </pc:sldChg>
      <pc:sldChg chg="modSp new mod">
        <pc:chgData name="Cooper, Dexter L Jr SFC USARMY MCOE (USA)" userId="c5b6390e-405f-4f41-8146-d46cf4750bed" providerId="ADAL" clId="{0B3F1854-8A2A-4D51-94B8-B0CFDBAF0494}" dt="2025-05-22T17:41:10.758" v="302" actId="20577"/>
        <pc:sldMkLst>
          <pc:docMk/>
          <pc:sldMk cId="4250113002" sldId="257"/>
        </pc:sldMkLst>
        <pc:spChg chg="mod">
          <ac:chgData name="Cooper, Dexter L Jr SFC USARMY MCOE (USA)" userId="c5b6390e-405f-4f41-8146-d46cf4750bed" providerId="ADAL" clId="{0B3F1854-8A2A-4D51-94B8-B0CFDBAF0494}" dt="2025-05-22T17:39:34.674" v="68" actId="20577"/>
          <ac:spMkLst>
            <pc:docMk/>
            <pc:sldMk cId="4250113002" sldId="257"/>
            <ac:spMk id="2" creationId="{E48383BC-CA81-88BB-0F91-B9C521081465}"/>
          </ac:spMkLst>
        </pc:spChg>
        <pc:spChg chg="mod">
          <ac:chgData name="Cooper, Dexter L Jr SFC USARMY MCOE (USA)" userId="c5b6390e-405f-4f41-8146-d46cf4750bed" providerId="ADAL" clId="{0B3F1854-8A2A-4D51-94B8-B0CFDBAF0494}" dt="2025-05-22T17:41:10.758" v="302" actId="20577"/>
          <ac:spMkLst>
            <pc:docMk/>
            <pc:sldMk cId="4250113002" sldId="257"/>
            <ac:spMk id="3" creationId="{9E975FED-252C-6CC0-94E3-6025756F545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8033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7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7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317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8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2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8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4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58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6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3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3" name="Rectangle 182">
            <a:extLst>
              <a:ext uri="{FF2B5EF4-FFF2-40B4-BE49-F238E27FC236}">
                <a16:creationId xmlns:a16="http://schemas.microsoft.com/office/drawing/2014/main" id="{C07271E9-21F4-400B-84B6-052EAFCFE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3E3D78ED-34B7-4F8E-8377-994DCAD3C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964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AI-generated content may be incorrect.">
            <a:extLst>
              <a:ext uri="{FF2B5EF4-FFF2-40B4-BE49-F238E27FC236}">
                <a16:creationId xmlns:a16="http://schemas.microsoft.com/office/drawing/2014/main" id="{032E0ACE-2DA1-73BC-5B57-607BC9A387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6" b="23481"/>
          <a:stretch>
            <a:fillRect/>
          </a:stretch>
        </p:blipFill>
        <p:spPr>
          <a:xfrm>
            <a:off x="20" y="10"/>
            <a:ext cx="12191979" cy="6869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9C892F-E0D4-1223-FB65-61A034395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6785" y="723900"/>
            <a:ext cx="8718430" cy="1288489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b="1" cap="none">
                <a:solidFill>
                  <a:schemeClr val="tx1"/>
                </a:solidFill>
                <a:effectLst/>
              </a:rPr>
              <a:t>Beyond the City Limits: Rural Healthcare Access in Southwest Georgia</a:t>
            </a:r>
            <a:endParaRPr lang="en-US" sz="3200" cap="none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413E4F-7015-C64B-BBA1-144018C85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1962" y="2161903"/>
            <a:ext cx="6788076" cy="3416512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</a:rPr>
              <a:t>Dexter Cooper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</a:rPr>
              <a:t>SOCI212 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</a:rPr>
              <a:t>Dr. Cecelia Walsh-Russo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</a:rPr>
              <a:t>June 1, 2025</a:t>
            </a: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A1527245-C5C2-4BD3-8317-C4D6D7A10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5849932"/>
            <a:ext cx="867485" cy="115439"/>
            <a:chOff x="8910933" y="1861308"/>
            <a:chExt cx="867485" cy="115439"/>
          </a:xfrm>
        </p:grpSpPr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E03BA463-C04F-4127-9100-1F376E519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01FD6DA6-F7BC-4426-8465-928C4EC4A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49A28AE3-3C29-44E4-80A5-C2937F8E7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2597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383BC-CA81-88BB-0F91-B9C521081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75FED-252C-6CC0-94E3-6025756F5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Soutwest</a:t>
            </a:r>
            <a:r>
              <a:rPr lang="en-US" dirty="0"/>
              <a:t> Georgia: A Region in Need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Geographic Overview</a:t>
            </a:r>
          </a:p>
        </p:txBody>
      </p:sp>
    </p:spTree>
    <p:extLst>
      <p:ext uri="{BB962C8B-B14F-4D97-AF65-F5344CB8AC3E}">
        <p14:creationId xmlns:p14="http://schemas.microsoft.com/office/powerpoint/2010/main" val="4250113002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AnalogousFromDarkSeedLeftStep">
      <a:dk1>
        <a:srgbClr val="000000"/>
      </a:dk1>
      <a:lt1>
        <a:srgbClr val="FFFFFF"/>
      </a:lt1>
      <a:dk2>
        <a:srgbClr val="34371F"/>
      </a:dk2>
      <a:lt2>
        <a:srgbClr val="E8E2E8"/>
      </a:lt2>
      <a:accent1>
        <a:srgbClr val="4CB748"/>
      </a:accent1>
      <a:accent2>
        <a:srgbClr val="70B13B"/>
      </a:accent2>
      <a:accent3>
        <a:srgbClr val="9AA842"/>
      </a:accent3>
      <a:accent4>
        <a:srgbClr val="B1903B"/>
      </a:accent4>
      <a:accent5>
        <a:srgbClr val="C3704D"/>
      </a:accent5>
      <a:accent6>
        <a:srgbClr val="B13B49"/>
      </a:accent6>
      <a:hlink>
        <a:srgbClr val="B3733B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4adc925-6b5d-4628-b7e0-5b86efa98958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8C060DC519C5438F279013B0EC9B02" ma:contentTypeVersion="17" ma:contentTypeDescription="Create a new document." ma:contentTypeScope="" ma:versionID="258c4ef43637e9070c665c5b4e0e69d8">
  <xsd:schema xmlns:xsd="http://www.w3.org/2001/XMLSchema" xmlns:xs="http://www.w3.org/2001/XMLSchema" xmlns:p="http://schemas.microsoft.com/office/2006/metadata/properties" xmlns:ns1="http://schemas.microsoft.com/sharepoint/v3" xmlns:ns3="04adc925-6b5d-4628-b7e0-5b86efa98958" xmlns:ns4="bc96db8f-62c4-44cc-8b28-7ef117495d18" targetNamespace="http://schemas.microsoft.com/office/2006/metadata/properties" ma:root="true" ma:fieldsID="197a8e74b341c1dfe2ac338b93981675" ns1:_="" ns3:_="" ns4:_="">
    <xsd:import namespace="http://schemas.microsoft.com/sharepoint/v3"/>
    <xsd:import namespace="04adc925-6b5d-4628-b7e0-5b86efa98958"/>
    <xsd:import namespace="bc96db8f-62c4-44cc-8b28-7ef117495d1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dc925-6b5d-4628-b7e0-5b86efa989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6db8f-62c4-44cc-8b28-7ef117495d1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321050-BB1E-469B-8C9C-757FFF4CCC54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purl.org/dc/elements/1.1/"/>
    <ds:schemaRef ds:uri="http://schemas.microsoft.com/office/infopath/2007/PartnerControls"/>
    <ds:schemaRef ds:uri="bc96db8f-62c4-44cc-8b28-7ef117495d18"/>
    <ds:schemaRef ds:uri="04adc925-6b5d-4628-b7e0-5b86efa9895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E879F42-3DD4-415A-A6B4-5D53543D2E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A3AF6E-77F6-48CA-B019-A132994EA1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4adc925-6b5d-4628-b7e0-5b86efa98958"/>
    <ds:schemaRef ds:uri="bc96db8f-62c4-44cc-8b28-7ef117495d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ae6d70f-954b-4811-92b6-0530d6f84c43}" enabled="0" method="" siteId="{fae6d70f-954b-4811-92b6-0530d6f84c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33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Bembo</vt:lpstr>
      <vt:lpstr>AdornVTI</vt:lpstr>
      <vt:lpstr>Beyond the City Limits: Rural Healthcare Access in Southwest Georgia</vt:lpstr>
      <vt:lpstr>Introduction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Cooper, Dexter L Jr SFC USARMY MCOE (USA)</dc:creator>
  <cp:lastModifiedBy>Cooper, Dexter L Jr SFC USARMY MCOE (USA)</cp:lastModifiedBy>
  <cp:revision>1</cp:revision>
  <dcterms:created xsi:type="dcterms:W3CDTF">2025-05-16T15:15:58Z</dcterms:created>
  <dcterms:modified xsi:type="dcterms:W3CDTF">2025-05-22T17:56:43Z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0x010100398C060DC519C5438F279013B0EC9B02</vt:lpwstr>
  </property>
</Properties>
</file>